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87023-E419-49CC-8AB0-B9D54FF421F1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9FC98-E89F-4457-ADE5-58BF7CA2B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346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9FC98-E89F-4457-ADE5-58BF7CA2BC2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4725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10182" y="1328503"/>
            <a:ext cx="15600552" cy="13784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31503" y="3163594"/>
            <a:ext cx="7480300" cy="2456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0.png"/><Relationship Id="rId7" Type="http://schemas.openxmlformats.org/officeDocument/2006/relationships/image" Target="../media/image1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2.jpg"/><Relationship Id="rId4" Type="http://schemas.openxmlformats.org/officeDocument/2006/relationships/image" Target="../media/image41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4.png"/><Relationship Id="rId7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jpg"/><Relationship Id="rId7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3" name="object 3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50274" y="1411173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368694" y="2451317"/>
            <a:ext cx="8420456" cy="2938561"/>
          </a:xfrm>
          <a:prstGeom prst="rect">
            <a:avLst/>
          </a:prstGeom>
        </p:spPr>
        <p:txBody>
          <a:bodyPr vert="horz" wrap="square" lIns="0" tIns="369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10"/>
              </a:spcBef>
            </a:pPr>
            <a:r>
              <a:rPr sz="6450" dirty="0">
                <a:solidFill>
                  <a:srgbClr val="FFFFFF"/>
                </a:solidFill>
                <a:latin typeface="Consolas"/>
                <a:cs typeface="Consolas"/>
              </a:rPr>
              <a:t>VOICE</a:t>
            </a:r>
            <a:r>
              <a:rPr sz="6450" spc="-4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6450" spc="-70" dirty="0">
                <a:solidFill>
                  <a:srgbClr val="FFFFFF"/>
                </a:solidFill>
                <a:latin typeface="Consolas"/>
                <a:cs typeface="Consolas"/>
              </a:rPr>
              <a:t>RECOGNITION</a:t>
            </a:r>
            <a:endParaRPr sz="6450" dirty="0">
              <a:latin typeface="Consolas"/>
              <a:cs typeface="Consolas"/>
            </a:endParaRPr>
          </a:p>
          <a:p>
            <a:pPr marL="12700" marR="838200">
              <a:lnSpc>
                <a:spcPts val="6380"/>
              </a:lnSpc>
              <a:spcBef>
                <a:spcPts val="80"/>
              </a:spcBef>
            </a:pPr>
            <a:r>
              <a:rPr sz="3750" dirty="0">
                <a:solidFill>
                  <a:srgbClr val="FFFFFF"/>
                </a:solidFill>
                <a:latin typeface="Consolas"/>
                <a:cs typeface="Consolas"/>
              </a:rPr>
              <a:t>B</a:t>
            </a:r>
            <a:r>
              <a:rPr sz="3750" spc="-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750" spc="-10" dirty="0">
                <a:solidFill>
                  <a:srgbClr val="FFFFFF"/>
                </a:solidFill>
                <a:latin typeface="Consolas"/>
                <a:cs typeface="Consolas"/>
              </a:rPr>
              <a:t>CHAITANYA(E22CSEU0787) </a:t>
            </a:r>
            <a:r>
              <a:rPr lang="en-IN" sz="3750" dirty="0">
                <a:solidFill>
                  <a:srgbClr val="FFFFFF"/>
                </a:solidFill>
                <a:latin typeface="Consolas"/>
                <a:cs typeface="Consolas"/>
              </a:rPr>
              <a:t>SAMEER MISHRA</a:t>
            </a:r>
            <a:r>
              <a:rPr sz="3750" spc="-45" dirty="0">
                <a:solidFill>
                  <a:srgbClr val="FFFFFF"/>
                </a:solidFill>
                <a:latin typeface="Consolas"/>
                <a:cs typeface="Consolas"/>
              </a:rPr>
              <a:t>(E22CSEU0</a:t>
            </a:r>
            <a:r>
              <a:rPr lang="en-IN" sz="3750" spc="-45" dirty="0">
                <a:solidFill>
                  <a:srgbClr val="FFFFFF"/>
                </a:solidFill>
                <a:latin typeface="Consolas"/>
                <a:cs typeface="Consolas"/>
              </a:rPr>
              <a:t>813</a:t>
            </a:r>
            <a:r>
              <a:rPr sz="3750" spc="-45" dirty="0">
                <a:solidFill>
                  <a:srgbClr val="FFFFFF"/>
                </a:solidFill>
                <a:latin typeface="Consolas"/>
                <a:cs typeface="Consolas"/>
              </a:rPr>
              <a:t>)</a:t>
            </a:r>
            <a:endParaRPr sz="3750" dirty="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578328" y="2467794"/>
            <a:ext cx="9937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600" spc="-535" dirty="0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52296" y="5035670"/>
            <a:ext cx="4429760" cy="3396615"/>
            <a:chOff x="952296" y="5035670"/>
            <a:chExt cx="4429760" cy="3396615"/>
          </a:xfrm>
        </p:grpSpPr>
        <p:sp>
          <p:nvSpPr>
            <p:cNvPr id="12" name="object 12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3" name="object 3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50274" y="1411173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40115" y="2134337"/>
            <a:ext cx="53746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2425" algn="l"/>
              </a:tabLst>
            </a:pPr>
            <a:r>
              <a:rPr sz="6000" spc="335" dirty="0"/>
              <a:t>Future</a:t>
            </a:r>
            <a:r>
              <a:rPr sz="6000" dirty="0"/>
              <a:t>	</a:t>
            </a:r>
            <a:r>
              <a:rPr sz="6000" spc="110" dirty="0"/>
              <a:t>Trends</a:t>
            </a:r>
            <a:endParaRPr sz="6000"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0226" y="4666005"/>
            <a:ext cx="2129129" cy="21380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940839" y="4592644"/>
            <a:ext cx="1925320" cy="58356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2180"/>
              </a:lnSpc>
              <a:spcBef>
                <a:spcPts val="200"/>
              </a:spcBef>
            </a:pPr>
            <a:r>
              <a:rPr sz="18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5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future</a:t>
            </a:r>
            <a:r>
              <a:rPr sz="185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1850" dirty="0">
                <a:solidFill>
                  <a:srgbClr val="FFFFFF"/>
                </a:solidFill>
                <a:latin typeface="Microsoft Sans Serif"/>
                <a:cs typeface="Microsoft Sans Serif"/>
              </a:rPr>
              <a:t>advancements</a:t>
            </a:r>
            <a:r>
              <a:rPr sz="1850" spc="3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endParaRPr sz="185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63623" y="4942230"/>
            <a:ext cx="5049520" cy="499745"/>
            <a:chOff x="1963623" y="4942230"/>
            <a:chExt cx="5049520" cy="49974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8310" y="4942230"/>
              <a:ext cx="3004286" cy="2138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3623" y="5227980"/>
              <a:ext cx="2507780" cy="21380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00707" y="4592644"/>
            <a:ext cx="3825875" cy="869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5890">
              <a:lnSpc>
                <a:spcPts val="2200"/>
              </a:lnSpc>
              <a:spcBef>
                <a:spcPts val="95"/>
              </a:spcBef>
            </a:pPr>
            <a:r>
              <a:rPr sz="18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technology</a:t>
            </a:r>
            <a:r>
              <a:rPr sz="1850" spc="4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includes</a:t>
            </a:r>
            <a:endParaRPr sz="1850">
              <a:latin typeface="Microsoft Sans Serif"/>
              <a:cs typeface="Microsoft Sans Serif"/>
            </a:endParaRPr>
          </a:p>
          <a:p>
            <a:pPr marL="2545715">
              <a:lnSpc>
                <a:spcPts val="2195"/>
              </a:lnSpc>
            </a:pPr>
            <a:r>
              <a:rPr sz="18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18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5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85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FFFFFF"/>
                </a:solidFill>
                <a:latin typeface="Microsoft Sans Serif"/>
                <a:cs typeface="Microsoft Sans Serif"/>
              </a:rPr>
              <a:t>enhance</a:t>
            </a:r>
            <a:r>
              <a:rPr sz="185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user</a:t>
            </a:r>
            <a:r>
              <a:rPr sz="185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experience.</a:t>
            </a:r>
            <a:endParaRPr sz="185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54454" y="7655414"/>
              <a:ext cx="3543300" cy="23116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3" name="object 3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50274" y="1411173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40115" y="2134337"/>
            <a:ext cx="496316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0" spc="-10" dirty="0">
                <a:latin typeface="Consolas"/>
                <a:cs typeface="Consolas"/>
              </a:rPr>
              <a:t>Ethical </a:t>
            </a:r>
            <a:r>
              <a:rPr sz="6000" spc="-70" dirty="0">
                <a:latin typeface="Consolas"/>
                <a:cs typeface="Consolas"/>
              </a:rPr>
              <a:t>Implications</a:t>
            </a:r>
            <a:endParaRPr sz="60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73922" y="4666005"/>
            <a:ext cx="6552565" cy="775970"/>
            <a:chOff x="1973922" y="4666005"/>
            <a:chExt cx="6552565" cy="77597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7048" y="4666005"/>
              <a:ext cx="2129129" cy="21380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66512" y="4942230"/>
              <a:ext cx="3260090" cy="213995"/>
            </a:xfrm>
            <a:custGeom>
              <a:avLst/>
              <a:gdLst/>
              <a:ahLst/>
              <a:cxnLst/>
              <a:rect l="l" t="t" r="r" b="b"/>
              <a:pathLst>
                <a:path w="3260090" h="213995">
                  <a:moveTo>
                    <a:pt x="96786" y="0"/>
                  </a:moveTo>
                  <a:lnTo>
                    <a:pt x="67119" y="0"/>
                  </a:lnTo>
                  <a:lnTo>
                    <a:pt x="67119" y="46901"/>
                  </a:lnTo>
                  <a:lnTo>
                    <a:pt x="67119" y="74218"/>
                  </a:lnTo>
                  <a:lnTo>
                    <a:pt x="67119" y="140436"/>
                  </a:lnTo>
                  <a:lnTo>
                    <a:pt x="66319" y="142227"/>
                  </a:lnTo>
                  <a:lnTo>
                    <a:pt x="63119" y="145745"/>
                  </a:lnTo>
                  <a:lnTo>
                    <a:pt x="60439" y="146621"/>
                  </a:lnTo>
                  <a:lnTo>
                    <a:pt x="37846" y="146621"/>
                  </a:lnTo>
                  <a:lnTo>
                    <a:pt x="34569" y="145745"/>
                  </a:lnTo>
                  <a:lnTo>
                    <a:pt x="30645" y="142227"/>
                  </a:lnTo>
                  <a:lnTo>
                    <a:pt x="29667" y="139649"/>
                  </a:lnTo>
                  <a:lnTo>
                    <a:pt x="29667" y="81191"/>
                  </a:lnTo>
                  <a:lnTo>
                    <a:pt x="30645" y="78613"/>
                  </a:lnTo>
                  <a:lnTo>
                    <a:pt x="34569" y="75095"/>
                  </a:lnTo>
                  <a:lnTo>
                    <a:pt x="37846" y="74218"/>
                  </a:lnTo>
                  <a:lnTo>
                    <a:pt x="67119" y="74218"/>
                  </a:lnTo>
                  <a:lnTo>
                    <a:pt x="67119" y="46901"/>
                  </a:lnTo>
                  <a:lnTo>
                    <a:pt x="44729" y="46901"/>
                  </a:lnTo>
                  <a:lnTo>
                    <a:pt x="34277" y="47548"/>
                  </a:lnTo>
                  <a:lnTo>
                    <a:pt x="2794" y="70358"/>
                  </a:lnTo>
                  <a:lnTo>
                    <a:pt x="0" y="89293"/>
                  </a:lnTo>
                  <a:lnTo>
                    <a:pt x="0" y="131559"/>
                  </a:lnTo>
                  <a:lnTo>
                    <a:pt x="17373" y="168249"/>
                  </a:lnTo>
                  <a:lnTo>
                    <a:pt x="44729" y="173939"/>
                  </a:lnTo>
                  <a:lnTo>
                    <a:pt x="62750" y="173939"/>
                  </a:lnTo>
                  <a:lnTo>
                    <a:pt x="68072" y="172326"/>
                  </a:lnTo>
                  <a:lnTo>
                    <a:pt x="70332" y="169075"/>
                  </a:lnTo>
                  <a:lnTo>
                    <a:pt x="68275" y="173939"/>
                  </a:lnTo>
                  <a:lnTo>
                    <a:pt x="96786" y="173939"/>
                  </a:lnTo>
                  <a:lnTo>
                    <a:pt x="96786" y="169075"/>
                  </a:lnTo>
                  <a:lnTo>
                    <a:pt x="96786" y="146621"/>
                  </a:lnTo>
                  <a:lnTo>
                    <a:pt x="96786" y="74218"/>
                  </a:lnTo>
                  <a:lnTo>
                    <a:pt x="96786" y="0"/>
                  </a:lnTo>
                  <a:close/>
                </a:path>
                <a:path w="3260090" h="213995">
                  <a:moveTo>
                    <a:pt x="227406" y="147764"/>
                  </a:moveTo>
                  <a:lnTo>
                    <a:pt x="220916" y="147764"/>
                  </a:lnTo>
                  <a:lnTo>
                    <a:pt x="217347" y="147561"/>
                  </a:lnTo>
                  <a:lnTo>
                    <a:pt x="216052" y="146723"/>
                  </a:lnTo>
                  <a:lnTo>
                    <a:pt x="215722" y="146202"/>
                  </a:lnTo>
                  <a:lnTo>
                    <a:pt x="215722" y="118783"/>
                  </a:lnTo>
                  <a:lnTo>
                    <a:pt x="215722" y="89293"/>
                  </a:lnTo>
                  <a:lnTo>
                    <a:pt x="198183" y="52705"/>
                  </a:lnTo>
                  <a:lnTo>
                    <a:pt x="170929" y="46901"/>
                  </a:lnTo>
                  <a:lnTo>
                    <a:pt x="132041" y="46901"/>
                  </a:lnTo>
                  <a:lnTo>
                    <a:pt x="132041" y="74218"/>
                  </a:lnTo>
                  <a:lnTo>
                    <a:pt x="177825" y="74218"/>
                  </a:lnTo>
                  <a:lnTo>
                    <a:pt x="181063" y="75095"/>
                  </a:lnTo>
                  <a:lnTo>
                    <a:pt x="183019" y="76860"/>
                  </a:lnTo>
                  <a:lnTo>
                    <a:pt x="185000" y="78613"/>
                  </a:lnTo>
                  <a:lnTo>
                    <a:pt x="185991" y="81191"/>
                  </a:lnTo>
                  <a:lnTo>
                    <a:pt x="185991" y="91465"/>
                  </a:lnTo>
                  <a:lnTo>
                    <a:pt x="185991" y="118783"/>
                  </a:lnTo>
                  <a:lnTo>
                    <a:pt x="185966" y="142455"/>
                  </a:lnTo>
                  <a:lnTo>
                    <a:pt x="185712" y="144132"/>
                  </a:lnTo>
                  <a:lnTo>
                    <a:pt x="184556" y="146126"/>
                  </a:lnTo>
                  <a:lnTo>
                    <a:pt x="182880" y="146621"/>
                  </a:lnTo>
                  <a:lnTo>
                    <a:pt x="156476" y="146621"/>
                  </a:lnTo>
                  <a:lnTo>
                    <a:pt x="154660" y="146164"/>
                  </a:lnTo>
                  <a:lnTo>
                    <a:pt x="153746" y="145249"/>
                  </a:lnTo>
                  <a:lnTo>
                    <a:pt x="152831" y="144297"/>
                  </a:lnTo>
                  <a:lnTo>
                    <a:pt x="152374" y="142455"/>
                  </a:lnTo>
                  <a:lnTo>
                    <a:pt x="152374" y="125298"/>
                  </a:lnTo>
                  <a:lnTo>
                    <a:pt x="153212" y="123075"/>
                  </a:lnTo>
                  <a:lnTo>
                    <a:pt x="154889" y="121361"/>
                  </a:lnTo>
                  <a:lnTo>
                    <a:pt x="156616" y="119646"/>
                  </a:lnTo>
                  <a:lnTo>
                    <a:pt x="158826" y="118783"/>
                  </a:lnTo>
                  <a:lnTo>
                    <a:pt x="185991" y="118783"/>
                  </a:lnTo>
                  <a:lnTo>
                    <a:pt x="185991" y="91465"/>
                  </a:lnTo>
                  <a:lnTo>
                    <a:pt x="161759" y="91465"/>
                  </a:lnTo>
                  <a:lnTo>
                    <a:pt x="144640" y="94043"/>
                  </a:lnTo>
                  <a:lnTo>
                    <a:pt x="132422" y="101777"/>
                  </a:lnTo>
                  <a:lnTo>
                    <a:pt x="125082" y="114668"/>
                  </a:lnTo>
                  <a:lnTo>
                    <a:pt x="122643" y="132702"/>
                  </a:lnTo>
                  <a:lnTo>
                    <a:pt x="122643" y="137401"/>
                  </a:lnTo>
                  <a:lnTo>
                    <a:pt x="144386" y="171831"/>
                  </a:lnTo>
                  <a:lnTo>
                    <a:pt x="161531" y="173939"/>
                  </a:lnTo>
                  <a:lnTo>
                    <a:pt x="190004" y="173939"/>
                  </a:lnTo>
                  <a:lnTo>
                    <a:pt x="194792" y="171729"/>
                  </a:lnTo>
                  <a:lnTo>
                    <a:pt x="196824" y="167297"/>
                  </a:lnTo>
                  <a:lnTo>
                    <a:pt x="196405" y="168516"/>
                  </a:lnTo>
                  <a:lnTo>
                    <a:pt x="197713" y="169938"/>
                  </a:lnTo>
                  <a:lnTo>
                    <a:pt x="203860" y="173139"/>
                  </a:lnTo>
                  <a:lnTo>
                    <a:pt x="206819" y="173939"/>
                  </a:lnTo>
                  <a:lnTo>
                    <a:pt x="227406" y="173939"/>
                  </a:lnTo>
                  <a:lnTo>
                    <a:pt x="227406" y="167297"/>
                  </a:lnTo>
                  <a:lnTo>
                    <a:pt x="227406" y="147764"/>
                  </a:lnTo>
                  <a:close/>
                </a:path>
                <a:path w="3260090" h="213995">
                  <a:moveTo>
                    <a:pt x="344957" y="46901"/>
                  </a:moveTo>
                  <a:lnTo>
                    <a:pt x="310705" y="46901"/>
                  </a:lnTo>
                  <a:lnTo>
                    <a:pt x="310705" y="18719"/>
                  </a:lnTo>
                  <a:lnTo>
                    <a:pt x="280987" y="18719"/>
                  </a:lnTo>
                  <a:lnTo>
                    <a:pt x="280987" y="46901"/>
                  </a:lnTo>
                  <a:lnTo>
                    <a:pt x="258699" y="46901"/>
                  </a:lnTo>
                  <a:lnTo>
                    <a:pt x="258699" y="74218"/>
                  </a:lnTo>
                  <a:lnTo>
                    <a:pt x="280987" y="74218"/>
                  </a:lnTo>
                  <a:lnTo>
                    <a:pt x="280987" y="150520"/>
                  </a:lnTo>
                  <a:lnTo>
                    <a:pt x="283527" y="158445"/>
                  </a:lnTo>
                  <a:lnTo>
                    <a:pt x="288594" y="164655"/>
                  </a:lnTo>
                  <a:lnTo>
                    <a:pt x="293712" y="170853"/>
                  </a:lnTo>
                  <a:lnTo>
                    <a:pt x="301015" y="173939"/>
                  </a:lnTo>
                  <a:lnTo>
                    <a:pt x="344957" y="173939"/>
                  </a:lnTo>
                  <a:lnTo>
                    <a:pt x="344957" y="146621"/>
                  </a:lnTo>
                  <a:lnTo>
                    <a:pt x="313931" y="146621"/>
                  </a:lnTo>
                  <a:lnTo>
                    <a:pt x="312369" y="146354"/>
                  </a:lnTo>
                  <a:lnTo>
                    <a:pt x="311683" y="145821"/>
                  </a:lnTo>
                  <a:lnTo>
                    <a:pt x="311035" y="145249"/>
                  </a:lnTo>
                  <a:lnTo>
                    <a:pt x="310705" y="144005"/>
                  </a:lnTo>
                  <a:lnTo>
                    <a:pt x="310705" y="74218"/>
                  </a:lnTo>
                  <a:lnTo>
                    <a:pt x="344957" y="74218"/>
                  </a:lnTo>
                  <a:lnTo>
                    <a:pt x="344957" y="46901"/>
                  </a:lnTo>
                  <a:close/>
                </a:path>
                <a:path w="3260090" h="213995">
                  <a:moveTo>
                    <a:pt x="480720" y="147764"/>
                  </a:moveTo>
                  <a:lnTo>
                    <a:pt x="474230" y="147764"/>
                  </a:lnTo>
                  <a:lnTo>
                    <a:pt x="470662" y="147561"/>
                  </a:lnTo>
                  <a:lnTo>
                    <a:pt x="469366" y="146723"/>
                  </a:lnTo>
                  <a:lnTo>
                    <a:pt x="469036" y="146202"/>
                  </a:lnTo>
                  <a:lnTo>
                    <a:pt x="469036" y="118783"/>
                  </a:lnTo>
                  <a:lnTo>
                    <a:pt x="469036" y="89293"/>
                  </a:lnTo>
                  <a:lnTo>
                    <a:pt x="451497" y="52705"/>
                  </a:lnTo>
                  <a:lnTo>
                    <a:pt x="424243" y="46901"/>
                  </a:lnTo>
                  <a:lnTo>
                    <a:pt x="385356" y="46901"/>
                  </a:lnTo>
                  <a:lnTo>
                    <a:pt x="385356" y="74218"/>
                  </a:lnTo>
                  <a:lnTo>
                    <a:pt x="431139" y="74218"/>
                  </a:lnTo>
                  <a:lnTo>
                    <a:pt x="434390" y="75095"/>
                  </a:lnTo>
                  <a:lnTo>
                    <a:pt x="436333" y="76860"/>
                  </a:lnTo>
                  <a:lnTo>
                    <a:pt x="438315" y="78613"/>
                  </a:lnTo>
                  <a:lnTo>
                    <a:pt x="439318" y="81191"/>
                  </a:lnTo>
                  <a:lnTo>
                    <a:pt x="439318" y="91465"/>
                  </a:lnTo>
                  <a:lnTo>
                    <a:pt x="439318" y="118783"/>
                  </a:lnTo>
                  <a:lnTo>
                    <a:pt x="439293" y="142455"/>
                  </a:lnTo>
                  <a:lnTo>
                    <a:pt x="439026" y="144132"/>
                  </a:lnTo>
                  <a:lnTo>
                    <a:pt x="437883" y="146126"/>
                  </a:lnTo>
                  <a:lnTo>
                    <a:pt x="436194" y="146621"/>
                  </a:lnTo>
                  <a:lnTo>
                    <a:pt x="409803" y="146621"/>
                  </a:lnTo>
                  <a:lnTo>
                    <a:pt x="407987" y="146164"/>
                  </a:lnTo>
                  <a:lnTo>
                    <a:pt x="406146" y="144297"/>
                  </a:lnTo>
                  <a:lnTo>
                    <a:pt x="405688" y="142455"/>
                  </a:lnTo>
                  <a:lnTo>
                    <a:pt x="405688" y="125298"/>
                  </a:lnTo>
                  <a:lnTo>
                    <a:pt x="406527" y="123075"/>
                  </a:lnTo>
                  <a:lnTo>
                    <a:pt x="409930" y="119646"/>
                  </a:lnTo>
                  <a:lnTo>
                    <a:pt x="412140" y="118783"/>
                  </a:lnTo>
                  <a:lnTo>
                    <a:pt x="439318" y="118783"/>
                  </a:lnTo>
                  <a:lnTo>
                    <a:pt x="439318" y="91465"/>
                  </a:lnTo>
                  <a:lnTo>
                    <a:pt x="415086" y="91465"/>
                  </a:lnTo>
                  <a:lnTo>
                    <a:pt x="397967" y="94043"/>
                  </a:lnTo>
                  <a:lnTo>
                    <a:pt x="385737" y="101777"/>
                  </a:lnTo>
                  <a:lnTo>
                    <a:pt x="378396" y="114668"/>
                  </a:lnTo>
                  <a:lnTo>
                    <a:pt x="375958" y="132702"/>
                  </a:lnTo>
                  <a:lnTo>
                    <a:pt x="375958" y="137401"/>
                  </a:lnTo>
                  <a:lnTo>
                    <a:pt x="397713" y="171831"/>
                  </a:lnTo>
                  <a:lnTo>
                    <a:pt x="414858" y="173939"/>
                  </a:lnTo>
                  <a:lnTo>
                    <a:pt x="443318" y="173939"/>
                  </a:lnTo>
                  <a:lnTo>
                    <a:pt x="448119" y="171729"/>
                  </a:lnTo>
                  <a:lnTo>
                    <a:pt x="450138" y="167297"/>
                  </a:lnTo>
                  <a:lnTo>
                    <a:pt x="449719" y="168516"/>
                  </a:lnTo>
                  <a:lnTo>
                    <a:pt x="451040" y="169938"/>
                  </a:lnTo>
                  <a:lnTo>
                    <a:pt x="457187" y="173139"/>
                  </a:lnTo>
                  <a:lnTo>
                    <a:pt x="460146" y="173939"/>
                  </a:lnTo>
                  <a:lnTo>
                    <a:pt x="480720" y="173939"/>
                  </a:lnTo>
                  <a:lnTo>
                    <a:pt x="480720" y="167297"/>
                  </a:lnTo>
                  <a:lnTo>
                    <a:pt x="480720" y="147764"/>
                  </a:lnTo>
                  <a:close/>
                </a:path>
                <a:path w="3260090" h="213995">
                  <a:moveTo>
                    <a:pt x="729576" y="89293"/>
                  </a:moveTo>
                  <a:lnTo>
                    <a:pt x="728878" y="79019"/>
                  </a:lnTo>
                  <a:lnTo>
                    <a:pt x="727735" y="74218"/>
                  </a:lnTo>
                  <a:lnTo>
                    <a:pt x="726795" y="70218"/>
                  </a:lnTo>
                  <a:lnTo>
                    <a:pt x="723315" y="62915"/>
                  </a:lnTo>
                  <a:lnTo>
                    <a:pt x="718464" y="57099"/>
                  </a:lnTo>
                  <a:lnTo>
                    <a:pt x="712216" y="52641"/>
                  </a:lnTo>
                  <a:lnTo>
                    <a:pt x="710133" y="51777"/>
                  </a:lnTo>
                  <a:lnTo>
                    <a:pt x="704532" y="49453"/>
                  </a:lnTo>
                  <a:lnTo>
                    <a:pt x="699897" y="48488"/>
                  </a:lnTo>
                  <a:lnTo>
                    <a:pt x="699897" y="81191"/>
                  </a:lnTo>
                  <a:lnTo>
                    <a:pt x="699897" y="139649"/>
                  </a:lnTo>
                  <a:lnTo>
                    <a:pt x="698906" y="142227"/>
                  </a:lnTo>
                  <a:lnTo>
                    <a:pt x="696925" y="143979"/>
                  </a:lnTo>
                  <a:lnTo>
                    <a:pt x="694982" y="145745"/>
                  </a:lnTo>
                  <a:lnTo>
                    <a:pt x="691730" y="146621"/>
                  </a:lnTo>
                  <a:lnTo>
                    <a:pt x="663702" y="146621"/>
                  </a:lnTo>
                  <a:lnTo>
                    <a:pt x="663702" y="80403"/>
                  </a:lnTo>
                  <a:lnTo>
                    <a:pt x="664502" y="78613"/>
                  </a:lnTo>
                  <a:lnTo>
                    <a:pt x="667715" y="75095"/>
                  </a:lnTo>
                  <a:lnTo>
                    <a:pt x="670369" y="74218"/>
                  </a:lnTo>
                  <a:lnTo>
                    <a:pt x="691730" y="74218"/>
                  </a:lnTo>
                  <a:lnTo>
                    <a:pt x="694982" y="75095"/>
                  </a:lnTo>
                  <a:lnTo>
                    <a:pt x="696925" y="76860"/>
                  </a:lnTo>
                  <a:lnTo>
                    <a:pt x="698906" y="78613"/>
                  </a:lnTo>
                  <a:lnTo>
                    <a:pt x="699897" y="81191"/>
                  </a:lnTo>
                  <a:lnTo>
                    <a:pt x="699897" y="48488"/>
                  </a:lnTo>
                  <a:lnTo>
                    <a:pt x="695401" y="47548"/>
                  </a:lnTo>
                  <a:lnTo>
                    <a:pt x="684847" y="46901"/>
                  </a:lnTo>
                  <a:lnTo>
                    <a:pt x="667639" y="46901"/>
                  </a:lnTo>
                  <a:lnTo>
                    <a:pt x="662292" y="48526"/>
                  </a:lnTo>
                  <a:lnTo>
                    <a:pt x="660387" y="51777"/>
                  </a:lnTo>
                  <a:lnTo>
                    <a:pt x="662508" y="46901"/>
                  </a:lnTo>
                  <a:lnTo>
                    <a:pt x="633984" y="46901"/>
                  </a:lnTo>
                  <a:lnTo>
                    <a:pt x="633984" y="213804"/>
                  </a:lnTo>
                  <a:lnTo>
                    <a:pt x="663702" y="213804"/>
                  </a:lnTo>
                  <a:lnTo>
                    <a:pt x="663702" y="173939"/>
                  </a:lnTo>
                  <a:lnTo>
                    <a:pt x="684847" y="173939"/>
                  </a:lnTo>
                  <a:lnTo>
                    <a:pt x="723252" y="157822"/>
                  </a:lnTo>
                  <a:lnTo>
                    <a:pt x="729576" y="131559"/>
                  </a:lnTo>
                  <a:lnTo>
                    <a:pt x="729576" y="89293"/>
                  </a:lnTo>
                  <a:close/>
                </a:path>
                <a:path w="3260090" h="213995">
                  <a:moveTo>
                    <a:pt x="852284" y="46901"/>
                  </a:moveTo>
                  <a:lnTo>
                    <a:pt x="814730" y="46901"/>
                  </a:lnTo>
                  <a:lnTo>
                    <a:pt x="809459" y="48526"/>
                  </a:lnTo>
                  <a:lnTo>
                    <a:pt x="807440" y="51777"/>
                  </a:lnTo>
                  <a:lnTo>
                    <a:pt x="809320" y="46901"/>
                  </a:lnTo>
                  <a:lnTo>
                    <a:pt x="763727" y="46901"/>
                  </a:lnTo>
                  <a:lnTo>
                    <a:pt x="763727" y="74218"/>
                  </a:lnTo>
                  <a:lnTo>
                    <a:pt x="780859" y="74218"/>
                  </a:lnTo>
                  <a:lnTo>
                    <a:pt x="780859" y="146621"/>
                  </a:lnTo>
                  <a:lnTo>
                    <a:pt x="763727" y="146621"/>
                  </a:lnTo>
                  <a:lnTo>
                    <a:pt x="763727" y="173939"/>
                  </a:lnTo>
                  <a:lnTo>
                    <a:pt x="836066" y="173939"/>
                  </a:lnTo>
                  <a:lnTo>
                    <a:pt x="836066" y="146621"/>
                  </a:lnTo>
                  <a:lnTo>
                    <a:pt x="810526" y="146621"/>
                  </a:lnTo>
                  <a:lnTo>
                    <a:pt x="810641" y="83045"/>
                  </a:lnTo>
                  <a:lnTo>
                    <a:pt x="811542" y="80873"/>
                  </a:lnTo>
                  <a:lnTo>
                    <a:pt x="813219" y="78689"/>
                  </a:lnTo>
                  <a:lnTo>
                    <a:pt x="814933" y="76517"/>
                  </a:lnTo>
                  <a:lnTo>
                    <a:pt x="817499" y="75425"/>
                  </a:lnTo>
                  <a:lnTo>
                    <a:pt x="852284" y="75425"/>
                  </a:lnTo>
                  <a:lnTo>
                    <a:pt x="852284" y="51777"/>
                  </a:lnTo>
                  <a:lnTo>
                    <a:pt x="852284" y="46901"/>
                  </a:lnTo>
                  <a:close/>
                </a:path>
                <a:path w="3260090" h="213995">
                  <a:moveTo>
                    <a:pt x="950988" y="0"/>
                  </a:moveTo>
                  <a:lnTo>
                    <a:pt x="918972" y="0"/>
                  </a:lnTo>
                  <a:lnTo>
                    <a:pt x="918972" y="30810"/>
                  </a:lnTo>
                  <a:lnTo>
                    <a:pt x="950988" y="30810"/>
                  </a:lnTo>
                  <a:lnTo>
                    <a:pt x="950988" y="0"/>
                  </a:lnTo>
                  <a:close/>
                </a:path>
                <a:path w="3260090" h="213995">
                  <a:moveTo>
                    <a:pt x="984554" y="146621"/>
                  </a:moveTo>
                  <a:lnTo>
                    <a:pt x="949845" y="146621"/>
                  </a:lnTo>
                  <a:lnTo>
                    <a:pt x="949845" y="46901"/>
                  </a:lnTo>
                  <a:lnTo>
                    <a:pt x="885698" y="46901"/>
                  </a:lnTo>
                  <a:lnTo>
                    <a:pt x="885698" y="74218"/>
                  </a:lnTo>
                  <a:lnTo>
                    <a:pt x="920178" y="74218"/>
                  </a:lnTo>
                  <a:lnTo>
                    <a:pt x="920178" y="173939"/>
                  </a:lnTo>
                  <a:lnTo>
                    <a:pt x="984554" y="173939"/>
                  </a:lnTo>
                  <a:lnTo>
                    <a:pt x="984554" y="146621"/>
                  </a:lnTo>
                  <a:close/>
                </a:path>
                <a:path w="3260090" h="213995">
                  <a:moveTo>
                    <a:pt x="1116596" y="46901"/>
                  </a:moveTo>
                  <a:lnTo>
                    <a:pt x="1085494" y="46901"/>
                  </a:lnTo>
                  <a:lnTo>
                    <a:pt x="1062418" y="134073"/>
                  </a:lnTo>
                  <a:lnTo>
                    <a:pt x="1038758" y="46901"/>
                  </a:lnTo>
                  <a:lnTo>
                    <a:pt x="1006970" y="46901"/>
                  </a:lnTo>
                  <a:lnTo>
                    <a:pt x="1043800" y="173939"/>
                  </a:lnTo>
                  <a:lnTo>
                    <a:pt x="1079995" y="173939"/>
                  </a:lnTo>
                  <a:lnTo>
                    <a:pt x="1091476" y="134073"/>
                  </a:lnTo>
                  <a:lnTo>
                    <a:pt x="1116596" y="46901"/>
                  </a:lnTo>
                  <a:close/>
                </a:path>
                <a:path w="3260090" h="213995">
                  <a:moveTo>
                    <a:pt x="1240675" y="147764"/>
                  </a:moveTo>
                  <a:lnTo>
                    <a:pt x="1234186" y="147764"/>
                  </a:lnTo>
                  <a:lnTo>
                    <a:pt x="1230617" y="147561"/>
                  </a:lnTo>
                  <a:lnTo>
                    <a:pt x="1229321" y="146723"/>
                  </a:lnTo>
                  <a:lnTo>
                    <a:pt x="1228991" y="146202"/>
                  </a:lnTo>
                  <a:lnTo>
                    <a:pt x="1228991" y="118783"/>
                  </a:lnTo>
                  <a:lnTo>
                    <a:pt x="1228991" y="89293"/>
                  </a:lnTo>
                  <a:lnTo>
                    <a:pt x="1211453" y="52705"/>
                  </a:lnTo>
                  <a:lnTo>
                    <a:pt x="1184198" y="46901"/>
                  </a:lnTo>
                  <a:lnTo>
                    <a:pt x="1145311" y="46901"/>
                  </a:lnTo>
                  <a:lnTo>
                    <a:pt x="1145311" y="74218"/>
                  </a:lnTo>
                  <a:lnTo>
                    <a:pt x="1191094" y="74218"/>
                  </a:lnTo>
                  <a:lnTo>
                    <a:pt x="1194346" y="75095"/>
                  </a:lnTo>
                  <a:lnTo>
                    <a:pt x="1196289" y="76860"/>
                  </a:lnTo>
                  <a:lnTo>
                    <a:pt x="1198270" y="78613"/>
                  </a:lnTo>
                  <a:lnTo>
                    <a:pt x="1199261" y="81191"/>
                  </a:lnTo>
                  <a:lnTo>
                    <a:pt x="1199261" y="91465"/>
                  </a:lnTo>
                  <a:lnTo>
                    <a:pt x="1199261" y="118783"/>
                  </a:lnTo>
                  <a:lnTo>
                    <a:pt x="1199235" y="142455"/>
                  </a:lnTo>
                  <a:lnTo>
                    <a:pt x="1198981" y="144132"/>
                  </a:lnTo>
                  <a:lnTo>
                    <a:pt x="1197838" y="146126"/>
                  </a:lnTo>
                  <a:lnTo>
                    <a:pt x="1196149" y="146621"/>
                  </a:lnTo>
                  <a:lnTo>
                    <a:pt x="1169758" y="146621"/>
                  </a:lnTo>
                  <a:lnTo>
                    <a:pt x="1167942" y="146164"/>
                  </a:lnTo>
                  <a:lnTo>
                    <a:pt x="1167015" y="145249"/>
                  </a:lnTo>
                  <a:lnTo>
                    <a:pt x="1166101" y="144297"/>
                  </a:lnTo>
                  <a:lnTo>
                    <a:pt x="1165644" y="142455"/>
                  </a:lnTo>
                  <a:lnTo>
                    <a:pt x="1165644" y="125298"/>
                  </a:lnTo>
                  <a:lnTo>
                    <a:pt x="1166482" y="123075"/>
                  </a:lnTo>
                  <a:lnTo>
                    <a:pt x="1169885" y="119646"/>
                  </a:lnTo>
                  <a:lnTo>
                    <a:pt x="1172095" y="118783"/>
                  </a:lnTo>
                  <a:lnTo>
                    <a:pt x="1199261" y="118783"/>
                  </a:lnTo>
                  <a:lnTo>
                    <a:pt x="1199261" y="91465"/>
                  </a:lnTo>
                  <a:lnTo>
                    <a:pt x="1175042" y="91465"/>
                  </a:lnTo>
                  <a:lnTo>
                    <a:pt x="1157922" y="94043"/>
                  </a:lnTo>
                  <a:lnTo>
                    <a:pt x="1145692" y="101777"/>
                  </a:lnTo>
                  <a:lnTo>
                    <a:pt x="1138364" y="114668"/>
                  </a:lnTo>
                  <a:lnTo>
                    <a:pt x="1135926" y="132702"/>
                  </a:lnTo>
                  <a:lnTo>
                    <a:pt x="1135926" y="137401"/>
                  </a:lnTo>
                  <a:lnTo>
                    <a:pt x="1157655" y="171831"/>
                  </a:lnTo>
                  <a:lnTo>
                    <a:pt x="1174813" y="173939"/>
                  </a:lnTo>
                  <a:lnTo>
                    <a:pt x="1203274" y="173939"/>
                  </a:lnTo>
                  <a:lnTo>
                    <a:pt x="1208062" y="171729"/>
                  </a:lnTo>
                  <a:lnTo>
                    <a:pt x="1210094" y="167297"/>
                  </a:lnTo>
                  <a:lnTo>
                    <a:pt x="1209675" y="168516"/>
                  </a:lnTo>
                  <a:lnTo>
                    <a:pt x="1210983" y="169938"/>
                  </a:lnTo>
                  <a:lnTo>
                    <a:pt x="1217129" y="173139"/>
                  </a:lnTo>
                  <a:lnTo>
                    <a:pt x="1220101" y="173939"/>
                  </a:lnTo>
                  <a:lnTo>
                    <a:pt x="1240675" y="173939"/>
                  </a:lnTo>
                  <a:lnTo>
                    <a:pt x="1240675" y="167297"/>
                  </a:lnTo>
                  <a:lnTo>
                    <a:pt x="1240675" y="147764"/>
                  </a:lnTo>
                  <a:close/>
                </a:path>
                <a:path w="3260090" h="213995">
                  <a:moveTo>
                    <a:pt x="1354899" y="46901"/>
                  </a:moveTo>
                  <a:lnTo>
                    <a:pt x="1319796" y="46901"/>
                  </a:lnTo>
                  <a:lnTo>
                    <a:pt x="1309319" y="47548"/>
                  </a:lnTo>
                  <a:lnTo>
                    <a:pt x="1277848" y="70358"/>
                  </a:lnTo>
                  <a:lnTo>
                    <a:pt x="1275067" y="89293"/>
                  </a:lnTo>
                  <a:lnTo>
                    <a:pt x="1275067" y="131559"/>
                  </a:lnTo>
                  <a:lnTo>
                    <a:pt x="1292390" y="168249"/>
                  </a:lnTo>
                  <a:lnTo>
                    <a:pt x="1319796" y="173939"/>
                  </a:lnTo>
                  <a:lnTo>
                    <a:pt x="1354899" y="173939"/>
                  </a:lnTo>
                  <a:lnTo>
                    <a:pt x="1354899" y="146621"/>
                  </a:lnTo>
                  <a:lnTo>
                    <a:pt x="1312900" y="146621"/>
                  </a:lnTo>
                  <a:lnTo>
                    <a:pt x="1309636" y="145745"/>
                  </a:lnTo>
                  <a:lnTo>
                    <a:pt x="1305712" y="142227"/>
                  </a:lnTo>
                  <a:lnTo>
                    <a:pt x="1304734" y="139649"/>
                  </a:lnTo>
                  <a:lnTo>
                    <a:pt x="1304734" y="81191"/>
                  </a:lnTo>
                  <a:lnTo>
                    <a:pt x="1305712" y="78613"/>
                  </a:lnTo>
                  <a:lnTo>
                    <a:pt x="1309636" y="75095"/>
                  </a:lnTo>
                  <a:lnTo>
                    <a:pt x="1312900" y="74218"/>
                  </a:lnTo>
                  <a:lnTo>
                    <a:pt x="1354899" y="74218"/>
                  </a:lnTo>
                  <a:lnTo>
                    <a:pt x="1354899" y="46901"/>
                  </a:lnTo>
                  <a:close/>
                </a:path>
                <a:path w="3260090" h="213995">
                  <a:moveTo>
                    <a:pt x="1496517" y="46901"/>
                  </a:moveTo>
                  <a:lnTo>
                    <a:pt x="1465872" y="46901"/>
                  </a:lnTo>
                  <a:lnTo>
                    <a:pt x="1443761" y="131953"/>
                  </a:lnTo>
                  <a:lnTo>
                    <a:pt x="1418386" y="46901"/>
                  </a:lnTo>
                  <a:lnTo>
                    <a:pt x="1386433" y="46901"/>
                  </a:lnTo>
                  <a:lnTo>
                    <a:pt x="1428419" y="173939"/>
                  </a:lnTo>
                  <a:lnTo>
                    <a:pt x="1431912" y="172732"/>
                  </a:lnTo>
                  <a:lnTo>
                    <a:pt x="1428584" y="180695"/>
                  </a:lnTo>
                  <a:lnTo>
                    <a:pt x="1427937" y="183070"/>
                  </a:lnTo>
                  <a:lnTo>
                    <a:pt x="1427111" y="184619"/>
                  </a:lnTo>
                  <a:lnTo>
                    <a:pt x="1426121" y="185343"/>
                  </a:lnTo>
                  <a:lnTo>
                    <a:pt x="1425168" y="186105"/>
                  </a:lnTo>
                  <a:lnTo>
                    <a:pt x="1423339" y="186486"/>
                  </a:lnTo>
                  <a:lnTo>
                    <a:pt x="1405902" y="186486"/>
                  </a:lnTo>
                  <a:lnTo>
                    <a:pt x="1405902" y="213804"/>
                  </a:lnTo>
                  <a:lnTo>
                    <a:pt x="1428318" y="213804"/>
                  </a:lnTo>
                  <a:lnTo>
                    <a:pt x="1433639" y="213093"/>
                  </a:lnTo>
                  <a:lnTo>
                    <a:pt x="1438033" y="211683"/>
                  </a:lnTo>
                  <a:lnTo>
                    <a:pt x="1442466" y="210312"/>
                  </a:lnTo>
                  <a:lnTo>
                    <a:pt x="1446415" y="207340"/>
                  </a:lnTo>
                  <a:lnTo>
                    <a:pt x="1453400" y="198170"/>
                  </a:lnTo>
                  <a:lnTo>
                    <a:pt x="1456258" y="191579"/>
                  </a:lnTo>
                  <a:lnTo>
                    <a:pt x="1458429" y="182994"/>
                  </a:lnTo>
                  <a:lnTo>
                    <a:pt x="1461300" y="172732"/>
                  </a:lnTo>
                  <a:lnTo>
                    <a:pt x="1472704" y="131953"/>
                  </a:lnTo>
                  <a:lnTo>
                    <a:pt x="1496517" y="46901"/>
                  </a:lnTo>
                  <a:close/>
                </a:path>
                <a:path w="3260090" h="213995">
                  <a:moveTo>
                    <a:pt x="2260041" y="173939"/>
                  </a:moveTo>
                  <a:lnTo>
                    <a:pt x="2259939" y="83108"/>
                  </a:lnTo>
                  <a:lnTo>
                    <a:pt x="2241588" y="49098"/>
                  </a:lnTo>
                  <a:lnTo>
                    <a:pt x="2227224" y="46901"/>
                  </a:lnTo>
                  <a:lnTo>
                    <a:pt x="2215883" y="46901"/>
                  </a:lnTo>
                  <a:lnTo>
                    <a:pt x="2209165" y="49009"/>
                  </a:lnTo>
                  <a:lnTo>
                    <a:pt x="2205685" y="53200"/>
                  </a:lnTo>
                  <a:lnTo>
                    <a:pt x="2204656" y="51777"/>
                  </a:lnTo>
                  <a:lnTo>
                    <a:pt x="2202675" y="49009"/>
                  </a:lnTo>
                  <a:lnTo>
                    <a:pt x="2194839" y="46901"/>
                  </a:lnTo>
                  <a:lnTo>
                    <a:pt x="2173935" y="46901"/>
                  </a:lnTo>
                  <a:lnTo>
                    <a:pt x="2170379" y="48348"/>
                  </a:lnTo>
                  <a:lnTo>
                    <a:pt x="2171090" y="46901"/>
                  </a:lnTo>
                  <a:lnTo>
                    <a:pt x="2143772" y="46901"/>
                  </a:lnTo>
                  <a:lnTo>
                    <a:pt x="2143772" y="173939"/>
                  </a:lnTo>
                  <a:lnTo>
                    <a:pt x="2172297" y="173939"/>
                  </a:lnTo>
                  <a:lnTo>
                    <a:pt x="2172411" y="78536"/>
                  </a:lnTo>
                  <a:lnTo>
                    <a:pt x="2173020" y="76492"/>
                  </a:lnTo>
                  <a:lnTo>
                    <a:pt x="2175268" y="73177"/>
                  </a:lnTo>
                  <a:lnTo>
                    <a:pt x="2177338" y="72326"/>
                  </a:lnTo>
                  <a:lnTo>
                    <a:pt x="2184031" y="72326"/>
                  </a:lnTo>
                  <a:lnTo>
                    <a:pt x="2185581" y="72986"/>
                  </a:lnTo>
                  <a:lnTo>
                    <a:pt x="2186381" y="74282"/>
                  </a:lnTo>
                  <a:lnTo>
                    <a:pt x="2187219" y="75539"/>
                  </a:lnTo>
                  <a:lnTo>
                    <a:pt x="2187575" y="78536"/>
                  </a:lnTo>
                  <a:lnTo>
                    <a:pt x="2187638" y="173939"/>
                  </a:lnTo>
                  <a:lnTo>
                    <a:pt x="2216175" y="173939"/>
                  </a:lnTo>
                  <a:lnTo>
                    <a:pt x="2216277" y="80010"/>
                  </a:lnTo>
                  <a:lnTo>
                    <a:pt x="2216912" y="77457"/>
                  </a:lnTo>
                  <a:lnTo>
                    <a:pt x="2219198" y="73367"/>
                  </a:lnTo>
                  <a:lnTo>
                    <a:pt x="2221166" y="72326"/>
                  </a:lnTo>
                  <a:lnTo>
                    <a:pt x="2228100" y="72326"/>
                  </a:lnTo>
                  <a:lnTo>
                    <a:pt x="2229802" y="72986"/>
                  </a:lnTo>
                  <a:lnTo>
                    <a:pt x="2231148" y="75539"/>
                  </a:lnTo>
                  <a:lnTo>
                    <a:pt x="2231466" y="78536"/>
                  </a:lnTo>
                  <a:lnTo>
                    <a:pt x="2231517" y="173939"/>
                  </a:lnTo>
                  <a:lnTo>
                    <a:pt x="2260041" y="173939"/>
                  </a:lnTo>
                  <a:close/>
                </a:path>
                <a:path w="3260090" h="213995">
                  <a:moveTo>
                    <a:pt x="2344432" y="0"/>
                  </a:moveTo>
                  <a:lnTo>
                    <a:pt x="2312416" y="0"/>
                  </a:lnTo>
                  <a:lnTo>
                    <a:pt x="2312416" y="30810"/>
                  </a:lnTo>
                  <a:lnTo>
                    <a:pt x="2344432" y="30810"/>
                  </a:lnTo>
                  <a:lnTo>
                    <a:pt x="2344432" y="0"/>
                  </a:lnTo>
                  <a:close/>
                </a:path>
                <a:path w="3260090" h="213995">
                  <a:moveTo>
                    <a:pt x="2377998" y="146621"/>
                  </a:moveTo>
                  <a:lnTo>
                    <a:pt x="2343277" y="146621"/>
                  </a:lnTo>
                  <a:lnTo>
                    <a:pt x="2343277" y="46901"/>
                  </a:lnTo>
                  <a:lnTo>
                    <a:pt x="2279129" y="46901"/>
                  </a:lnTo>
                  <a:lnTo>
                    <a:pt x="2279129" y="74218"/>
                  </a:lnTo>
                  <a:lnTo>
                    <a:pt x="2313622" y="74218"/>
                  </a:lnTo>
                  <a:lnTo>
                    <a:pt x="2313622" y="173939"/>
                  </a:lnTo>
                  <a:lnTo>
                    <a:pt x="2377998" y="173939"/>
                  </a:lnTo>
                  <a:lnTo>
                    <a:pt x="2377998" y="146621"/>
                  </a:lnTo>
                  <a:close/>
                </a:path>
                <a:path w="3260090" h="213995">
                  <a:moveTo>
                    <a:pt x="2495778" y="129209"/>
                  </a:moveTo>
                  <a:lnTo>
                    <a:pt x="2474366" y="96304"/>
                  </a:lnTo>
                  <a:lnTo>
                    <a:pt x="2458720" y="94043"/>
                  </a:lnTo>
                  <a:lnTo>
                    <a:pt x="2448623" y="94043"/>
                  </a:lnTo>
                  <a:lnTo>
                    <a:pt x="2447010" y="93599"/>
                  </a:lnTo>
                  <a:lnTo>
                    <a:pt x="2444877" y="91846"/>
                  </a:lnTo>
                  <a:lnTo>
                    <a:pt x="2444343" y="90398"/>
                  </a:lnTo>
                  <a:lnTo>
                    <a:pt x="2444343" y="78079"/>
                  </a:lnTo>
                  <a:lnTo>
                    <a:pt x="2444978" y="76669"/>
                  </a:lnTo>
                  <a:lnTo>
                    <a:pt x="2447531" y="74714"/>
                  </a:lnTo>
                  <a:lnTo>
                    <a:pt x="2449588" y="74218"/>
                  </a:lnTo>
                  <a:lnTo>
                    <a:pt x="2491079" y="74218"/>
                  </a:lnTo>
                  <a:lnTo>
                    <a:pt x="2491079" y="46901"/>
                  </a:lnTo>
                  <a:lnTo>
                    <a:pt x="2454770" y="46901"/>
                  </a:lnTo>
                  <a:lnTo>
                    <a:pt x="2445791" y="47421"/>
                  </a:lnTo>
                  <a:lnTo>
                    <a:pt x="2415324" y="72910"/>
                  </a:lnTo>
                  <a:lnTo>
                    <a:pt x="2414676" y="81330"/>
                  </a:lnTo>
                  <a:lnTo>
                    <a:pt x="2414676" y="88138"/>
                  </a:lnTo>
                  <a:lnTo>
                    <a:pt x="2436076" y="120675"/>
                  </a:lnTo>
                  <a:lnTo>
                    <a:pt x="2452179" y="122796"/>
                  </a:lnTo>
                  <a:lnTo>
                    <a:pt x="2464308" y="122796"/>
                  </a:lnTo>
                  <a:lnTo>
                    <a:pt x="2466048" y="124688"/>
                  </a:lnTo>
                  <a:lnTo>
                    <a:pt x="2466048" y="142836"/>
                  </a:lnTo>
                  <a:lnTo>
                    <a:pt x="2465476" y="144297"/>
                  </a:lnTo>
                  <a:lnTo>
                    <a:pt x="2464333" y="145249"/>
                  </a:lnTo>
                  <a:lnTo>
                    <a:pt x="2463190" y="146164"/>
                  </a:lnTo>
                  <a:lnTo>
                    <a:pt x="2461082" y="146621"/>
                  </a:lnTo>
                  <a:lnTo>
                    <a:pt x="2415883" y="146621"/>
                  </a:lnTo>
                  <a:lnTo>
                    <a:pt x="2415883" y="173939"/>
                  </a:lnTo>
                  <a:lnTo>
                    <a:pt x="2455684" y="173939"/>
                  </a:lnTo>
                  <a:lnTo>
                    <a:pt x="2464587" y="173405"/>
                  </a:lnTo>
                  <a:lnTo>
                    <a:pt x="2495105" y="147777"/>
                  </a:lnTo>
                  <a:lnTo>
                    <a:pt x="2495778" y="139750"/>
                  </a:lnTo>
                  <a:lnTo>
                    <a:pt x="2495778" y="129209"/>
                  </a:lnTo>
                  <a:close/>
                </a:path>
                <a:path w="3260090" h="213995">
                  <a:moveTo>
                    <a:pt x="2628277" y="46901"/>
                  </a:moveTo>
                  <a:lnTo>
                    <a:pt x="2598610" y="46901"/>
                  </a:lnTo>
                  <a:lnTo>
                    <a:pt x="2598547" y="139573"/>
                  </a:lnTo>
                  <a:lnTo>
                    <a:pt x="2598420" y="140893"/>
                  </a:lnTo>
                  <a:lnTo>
                    <a:pt x="2597531" y="142608"/>
                  </a:lnTo>
                  <a:lnTo>
                    <a:pt x="2594445" y="145821"/>
                  </a:lnTo>
                  <a:lnTo>
                    <a:pt x="2591866" y="146621"/>
                  </a:lnTo>
                  <a:lnTo>
                    <a:pt x="2572169" y="146621"/>
                  </a:lnTo>
                  <a:lnTo>
                    <a:pt x="2569591" y="145719"/>
                  </a:lnTo>
                  <a:lnTo>
                    <a:pt x="2567787" y="143929"/>
                  </a:lnTo>
                  <a:lnTo>
                    <a:pt x="2566035" y="142138"/>
                  </a:lnTo>
                  <a:lnTo>
                    <a:pt x="2565158" y="139573"/>
                  </a:lnTo>
                  <a:lnTo>
                    <a:pt x="2565158" y="46901"/>
                  </a:lnTo>
                  <a:lnTo>
                    <a:pt x="2535491" y="46901"/>
                  </a:lnTo>
                  <a:lnTo>
                    <a:pt x="2535491" y="131559"/>
                  </a:lnTo>
                  <a:lnTo>
                    <a:pt x="2536152" y="141732"/>
                  </a:lnTo>
                  <a:lnTo>
                    <a:pt x="2568041" y="173304"/>
                  </a:lnTo>
                  <a:lnTo>
                    <a:pt x="2577871" y="173939"/>
                  </a:lnTo>
                  <a:lnTo>
                    <a:pt x="2594254" y="173939"/>
                  </a:lnTo>
                  <a:lnTo>
                    <a:pt x="2599563" y="172326"/>
                  </a:lnTo>
                  <a:lnTo>
                    <a:pt x="2601811" y="169075"/>
                  </a:lnTo>
                  <a:lnTo>
                    <a:pt x="2599753" y="173939"/>
                  </a:lnTo>
                  <a:lnTo>
                    <a:pt x="2628277" y="173939"/>
                  </a:lnTo>
                  <a:lnTo>
                    <a:pt x="2628277" y="169075"/>
                  </a:lnTo>
                  <a:lnTo>
                    <a:pt x="2628277" y="146621"/>
                  </a:lnTo>
                  <a:lnTo>
                    <a:pt x="2628277" y="46901"/>
                  </a:lnTo>
                  <a:close/>
                </a:path>
                <a:path w="3260090" h="213995">
                  <a:moveTo>
                    <a:pt x="2749092" y="129209"/>
                  </a:moveTo>
                  <a:lnTo>
                    <a:pt x="2727680" y="96304"/>
                  </a:lnTo>
                  <a:lnTo>
                    <a:pt x="2712034" y="94043"/>
                  </a:lnTo>
                  <a:lnTo>
                    <a:pt x="2701937" y="94043"/>
                  </a:lnTo>
                  <a:lnTo>
                    <a:pt x="2700337" y="93599"/>
                  </a:lnTo>
                  <a:lnTo>
                    <a:pt x="2698191" y="91846"/>
                  </a:lnTo>
                  <a:lnTo>
                    <a:pt x="2697657" y="90398"/>
                  </a:lnTo>
                  <a:lnTo>
                    <a:pt x="2697657" y="78079"/>
                  </a:lnTo>
                  <a:lnTo>
                    <a:pt x="2698292" y="76669"/>
                  </a:lnTo>
                  <a:lnTo>
                    <a:pt x="2700845" y="74714"/>
                  </a:lnTo>
                  <a:lnTo>
                    <a:pt x="2702903" y="74218"/>
                  </a:lnTo>
                  <a:lnTo>
                    <a:pt x="2744393" y="74218"/>
                  </a:lnTo>
                  <a:lnTo>
                    <a:pt x="2744393" y="46901"/>
                  </a:lnTo>
                  <a:lnTo>
                    <a:pt x="2708084" y="46901"/>
                  </a:lnTo>
                  <a:lnTo>
                    <a:pt x="2699105" y="47421"/>
                  </a:lnTo>
                  <a:lnTo>
                    <a:pt x="2668638" y="72910"/>
                  </a:lnTo>
                  <a:lnTo>
                    <a:pt x="2667990" y="81330"/>
                  </a:lnTo>
                  <a:lnTo>
                    <a:pt x="2667990" y="88138"/>
                  </a:lnTo>
                  <a:lnTo>
                    <a:pt x="2689390" y="120675"/>
                  </a:lnTo>
                  <a:lnTo>
                    <a:pt x="2705506" y="122796"/>
                  </a:lnTo>
                  <a:lnTo>
                    <a:pt x="2717635" y="122796"/>
                  </a:lnTo>
                  <a:lnTo>
                    <a:pt x="2719362" y="124688"/>
                  </a:lnTo>
                  <a:lnTo>
                    <a:pt x="2719362" y="142836"/>
                  </a:lnTo>
                  <a:lnTo>
                    <a:pt x="2718790" y="144297"/>
                  </a:lnTo>
                  <a:lnTo>
                    <a:pt x="2717647" y="145249"/>
                  </a:lnTo>
                  <a:lnTo>
                    <a:pt x="2716504" y="146164"/>
                  </a:lnTo>
                  <a:lnTo>
                    <a:pt x="2714396" y="146621"/>
                  </a:lnTo>
                  <a:lnTo>
                    <a:pt x="2669197" y="146621"/>
                  </a:lnTo>
                  <a:lnTo>
                    <a:pt x="2669197" y="173939"/>
                  </a:lnTo>
                  <a:lnTo>
                    <a:pt x="2708999" y="173939"/>
                  </a:lnTo>
                  <a:lnTo>
                    <a:pt x="2717901" y="173405"/>
                  </a:lnTo>
                  <a:lnTo>
                    <a:pt x="2748419" y="147777"/>
                  </a:lnTo>
                  <a:lnTo>
                    <a:pt x="2749092" y="139750"/>
                  </a:lnTo>
                  <a:lnTo>
                    <a:pt x="2749092" y="129209"/>
                  </a:lnTo>
                  <a:close/>
                </a:path>
                <a:path w="3260090" h="213995">
                  <a:moveTo>
                    <a:pt x="2881134" y="88138"/>
                  </a:moveTo>
                  <a:lnTo>
                    <a:pt x="2880512" y="78968"/>
                  </a:lnTo>
                  <a:lnTo>
                    <a:pt x="2880347" y="78143"/>
                  </a:lnTo>
                  <a:lnTo>
                    <a:pt x="2879445" y="74218"/>
                  </a:lnTo>
                  <a:lnTo>
                    <a:pt x="2878645" y="70675"/>
                  </a:lnTo>
                  <a:lnTo>
                    <a:pt x="2851924" y="47752"/>
                  </a:lnTo>
                  <a:lnTo>
                    <a:pt x="2851924" y="80695"/>
                  </a:lnTo>
                  <a:lnTo>
                    <a:pt x="2851924" y="96164"/>
                  </a:lnTo>
                  <a:lnTo>
                    <a:pt x="2818701" y="96164"/>
                  </a:lnTo>
                  <a:lnTo>
                    <a:pt x="2818727" y="80695"/>
                  </a:lnTo>
                  <a:lnTo>
                    <a:pt x="2819400" y="78143"/>
                  </a:lnTo>
                  <a:lnTo>
                    <a:pt x="2822143" y="75006"/>
                  </a:lnTo>
                  <a:lnTo>
                    <a:pt x="2824911" y="74218"/>
                  </a:lnTo>
                  <a:lnTo>
                    <a:pt x="2845409" y="74218"/>
                  </a:lnTo>
                  <a:lnTo>
                    <a:pt x="2847632" y="75082"/>
                  </a:lnTo>
                  <a:lnTo>
                    <a:pt x="2849346" y="76796"/>
                  </a:lnTo>
                  <a:lnTo>
                    <a:pt x="2851061" y="78473"/>
                  </a:lnTo>
                  <a:lnTo>
                    <a:pt x="2851924" y="80695"/>
                  </a:lnTo>
                  <a:lnTo>
                    <a:pt x="2851924" y="47752"/>
                  </a:lnTo>
                  <a:lnTo>
                    <a:pt x="2851302" y="47586"/>
                  </a:lnTo>
                  <a:lnTo>
                    <a:pt x="2842476" y="46901"/>
                  </a:lnTo>
                  <a:lnTo>
                    <a:pt x="2831414" y="46901"/>
                  </a:lnTo>
                  <a:lnTo>
                    <a:pt x="2794698" y="62839"/>
                  </a:lnTo>
                  <a:lnTo>
                    <a:pt x="2789034" y="131559"/>
                  </a:lnTo>
                  <a:lnTo>
                    <a:pt x="2789720" y="141846"/>
                  </a:lnTo>
                  <a:lnTo>
                    <a:pt x="2814104" y="171411"/>
                  </a:lnTo>
                  <a:lnTo>
                    <a:pt x="2833763" y="173939"/>
                  </a:lnTo>
                  <a:lnTo>
                    <a:pt x="2873629" y="173939"/>
                  </a:lnTo>
                  <a:lnTo>
                    <a:pt x="2873629" y="146621"/>
                  </a:lnTo>
                  <a:lnTo>
                    <a:pt x="2826880" y="146621"/>
                  </a:lnTo>
                  <a:lnTo>
                    <a:pt x="2823616" y="145745"/>
                  </a:lnTo>
                  <a:lnTo>
                    <a:pt x="2819679" y="142227"/>
                  </a:lnTo>
                  <a:lnTo>
                    <a:pt x="2818701" y="139649"/>
                  </a:lnTo>
                  <a:lnTo>
                    <a:pt x="2818701" y="123482"/>
                  </a:lnTo>
                  <a:lnTo>
                    <a:pt x="2881134" y="123482"/>
                  </a:lnTo>
                  <a:lnTo>
                    <a:pt x="2881134" y="96164"/>
                  </a:lnTo>
                  <a:lnTo>
                    <a:pt x="2881134" y="88138"/>
                  </a:lnTo>
                  <a:close/>
                </a:path>
                <a:path w="3260090" h="213995">
                  <a:moveTo>
                    <a:pt x="3137027" y="89293"/>
                  </a:moveTo>
                  <a:lnTo>
                    <a:pt x="3119488" y="52705"/>
                  </a:lnTo>
                  <a:lnTo>
                    <a:pt x="3107359" y="48552"/>
                  </a:lnTo>
                  <a:lnTo>
                    <a:pt x="3107359" y="81191"/>
                  </a:lnTo>
                  <a:lnTo>
                    <a:pt x="3107359" y="139649"/>
                  </a:lnTo>
                  <a:lnTo>
                    <a:pt x="3106369" y="142227"/>
                  </a:lnTo>
                  <a:lnTo>
                    <a:pt x="3104375" y="143979"/>
                  </a:lnTo>
                  <a:lnTo>
                    <a:pt x="3102432" y="145745"/>
                  </a:lnTo>
                  <a:lnTo>
                    <a:pt x="3099168" y="146621"/>
                  </a:lnTo>
                  <a:lnTo>
                    <a:pt x="3077616" y="146621"/>
                  </a:lnTo>
                  <a:lnTo>
                    <a:pt x="3074352" y="145745"/>
                  </a:lnTo>
                  <a:lnTo>
                    <a:pt x="3070415" y="142227"/>
                  </a:lnTo>
                  <a:lnTo>
                    <a:pt x="3069450" y="139649"/>
                  </a:lnTo>
                  <a:lnTo>
                    <a:pt x="3069450" y="81191"/>
                  </a:lnTo>
                  <a:lnTo>
                    <a:pt x="3070415" y="78613"/>
                  </a:lnTo>
                  <a:lnTo>
                    <a:pt x="3074352" y="75095"/>
                  </a:lnTo>
                  <a:lnTo>
                    <a:pt x="3077616" y="74218"/>
                  </a:lnTo>
                  <a:lnTo>
                    <a:pt x="3099168" y="74218"/>
                  </a:lnTo>
                  <a:lnTo>
                    <a:pt x="3102432" y="75095"/>
                  </a:lnTo>
                  <a:lnTo>
                    <a:pt x="3104375" y="76860"/>
                  </a:lnTo>
                  <a:lnTo>
                    <a:pt x="3106369" y="78613"/>
                  </a:lnTo>
                  <a:lnTo>
                    <a:pt x="3107359" y="81191"/>
                  </a:lnTo>
                  <a:lnTo>
                    <a:pt x="3107359" y="48552"/>
                  </a:lnTo>
                  <a:lnTo>
                    <a:pt x="3102711" y="47548"/>
                  </a:lnTo>
                  <a:lnTo>
                    <a:pt x="3092246" y="46901"/>
                  </a:lnTo>
                  <a:lnTo>
                    <a:pt x="3084512" y="46901"/>
                  </a:lnTo>
                  <a:lnTo>
                    <a:pt x="3046082" y="63068"/>
                  </a:lnTo>
                  <a:lnTo>
                    <a:pt x="3039770" y="89293"/>
                  </a:lnTo>
                  <a:lnTo>
                    <a:pt x="3039770" y="131559"/>
                  </a:lnTo>
                  <a:lnTo>
                    <a:pt x="3057296" y="168186"/>
                  </a:lnTo>
                  <a:lnTo>
                    <a:pt x="3084512" y="173939"/>
                  </a:lnTo>
                  <a:lnTo>
                    <a:pt x="3092246" y="173939"/>
                  </a:lnTo>
                  <a:lnTo>
                    <a:pt x="3130715" y="157822"/>
                  </a:lnTo>
                  <a:lnTo>
                    <a:pt x="3135147" y="146621"/>
                  </a:lnTo>
                  <a:lnTo>
                    <a:pt x="3136315" y="141757"/>
                  </a:lnTo>
                  <a:lnTo>
                    <a:pt x="3137027" y="131559"/>
                  </a:lnTo>
                  <a:lnTo>
                    <a:pt x="3137027" y="89293"/>
                  </a:lnTo>
                  <a:close/>
                </a:path>
                <a:path w="3260090" h="213995">
                  <a:moveTo>
                    <a:pt x="3259912" y="0"/>
                  </a:moveTo>
                  <a:lnTo>
                    <a:pt x="3210826" y="0"/>
                  </a:lnTo>
                  <a:lnTo>
                    <a:pt x="3203803" y="2781"/>
                  </a:lnTo>
                  <a:lnTo>
                    <a:pt x="3192881" y="13893"/>
                  </a:lnTo>
                  <a:lnTo>
                    <a:pt x="3190151" y="21323"/>
                  </a:lnTo>
                  <a:lnTo>
                    <a:pt x="3190151" y="46901"/>
                  </a:lnTo>
                  <a:lnTo>
                    <a:pt x="3170212" y="46901"/>
                  </a:lnTo>
                  <a:lnTo>
                    <a:pt x="3170212" y="74218"/>
                  </a:lnTo>
                  <a:lnTo>
                    <a:pt x="3190151" y="74218"/>
                  </a:lnTo>
                  <a:lnTo>
                    <a:pt x="3190151" y="146621"/>
                  </a:lnTo>
                  <a:lnTo>
                    <a:pt x="3170212" y="146621"/>
                  </a:lnTo>
                  <a:lnTo>
                    <a:pt x="3170212" y="173939"/>
                  </a:lnTo>
                  <a:lnTo>
                    <a:pt x="3248164" y="173939"/>
                  </a:lnTo>
                  <a:lnTo>
                    <a:pt x="3248164" y="146621"/>
                  </a:lnTo>
                  <a:lnTo>
                    <a:pt x="3219818" y="146621"/>
                  </a:lnTo>
                  <a:lnTo>
                    <a:pt x="3219818" y="74218"/>
                  </a:lnTo>
                  <a:lnTo>
                    <a:pt x="3257562" y="74218"/>
                  </a:lnTo>
                  <a:lnTo>
                    <a:pt x="3257562" y="46901"/>
                  </a:lnTo>
                  <a:lnTo>
                    <a:pt x="3219818" y="46901"/>
                  </a:lnTo>
                  <a:lnTo>
                    <a:pt x="3219818" y="28917"/>
                  </a:lnTo>
                  <a:lnTo>
                    <a:pt x="3220059" y="28422"/>
                  </a:lnTo>
                  <a:lnTo>
                    <a:pt x="3221063" y="27546"/>
                  </a:lnTo>
                  <a:lnTo>
                    <a:pt x="3221913" y="27317"/>
                  </a:lnTo>
                  <a:lnTo>
                    <a:pt x="3259912" y="27317"/>
                  </a:lnTo>
                  <a:lnTo>
                    <a:pt x="32599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3922" y="5227980"/>
              <a:ext cx="2502115" cy="21380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940826" y="4592646"/>
            <a:ext cx="6612255" cy="86931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70"/>
              </a:lnSpc>
              <a:spcBef>
                <a:spcPts val="210"/>
              </a:spcBef>
              <a:tabLst>
                <a:tab pos="2672080" algn="l"/>
                <a:tab pos="4952365" algn="l"/>
              </a:tabLst>
            </a:pPr>
            <a:r>
              <a:rPr sz="1850" spc="-25" dirty="0">
                <a:solidFill>
                  <a:srgbClr val="FFFFFF"/>
                </a:solidFill>
                <a:latin typeface="Consolas"/>
                <a:cs typeface="Consolas"/>
              </a:rPr>
              <a:t>As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	becomes</a:t>
            </a:r>
            <a:r>
              <a:rPr sz="1850" spc="-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more</a:t>
            </a:r>
            <a:r>
              <a:rPr sz="1850" spc="-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pervasive,</a:t>
            </a:r>
            <a:r>
              <a:rPr sz="1850" spc="-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ethical considerations</a:t>
            </a:r>
            <a:r>
              <a:rPr sz="1850" spc="-2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related</a:t>
            </a:r>
            <a:r>
              <a:rPr sz="1850" spc="-2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3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sz="1850" spc="-25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endParaRPr sz="1850">
              <a:latin typeface="Consolas"/>
              <a:cs typeface="Consolas"/>
            </a:endParaRPr>
          </a:p>
          <a:p>
            <a:pPr marL="2672080">
              <a:lnSpc>
                <a:spcPts val="2190"/>
              </a:lnSpc>
            </a:pP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must</a:t>
            </a:r>
            <a:r>
              <a:rPr sz="1850" spc="-1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dirty="0">
                <a:solidFill>
                  <a:srgbClr val="FFFFFF"/>
                </a:solidFill>
                <a:latin typeface="Consolas"/>
                <a:cs typeface="Consolas"/>
              </a:rPr>
              <a:t>carefully</a:t>
            </a:r>
            <a:r>
              <a:rPr sz="185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onsolas"/>
                <a:cs typeface="Consolas"/>
              </a:rPr>
              <a:t>addressed.</a:t>
            </a:r>
            <a:endParaRPr sz="1850">
              <a:latin typeface="Consolas"/>
              <a:cs typeface="Consola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380" y="455741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54454" y="7655414"/>
              <a:ext cx="3543300" cy="2311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1836" y="1064711"/>
            <a:ext cx="16435705" cy="8155940"/>
            <a:chOff x="1421836" y="1064711"/>
            <a:chExt cx="16435705" cy="8155940"/>
          </a:xfrm>
        </p:grpSpPr>
        <p:sp>
          <p:nvSpPr>
            <p:cNvPr id="3" name="object 3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50274" y="1411173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03"/>
                  </a:lnTo>
                  <a:lnTo>
                    <a:pt x="1770380" y="2298103"/>
                  </a:lnTo>
                  <a:lnTo>
                    <a:pt x="3540125" y="2298103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8848" y="7126224"/>
              <a:ext cx="460248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98421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869871" y="2124240"/>
            <a:ext cx="41402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5" dirty="0">
                <a:latin typeface="Consolas"/>
                <a:cs typeface="Consolas"/>
              </a:rPr>
              <a:t>Conclusion</a:t>
            </a:r>
            <a:endParaRPr sz="60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94414" y="3859555"/>
            <a:ext cx="3685540" cy="370205"/>
          </a:xfrm>
          <a:custGeom>
            <a:avLst/>
            <a:gdLst/>
            <a:ahLst/>
            <a:cxnLst/>
            <a:rect l="l" t="t" r="r" b="b"/>
            <a:pathLst>
              <a:path w="3685540" h="370204">
                <a:moveTo>
                  <a:pt x="55029" y="81191"/>
                </a:moveTo>
                <a:lnTo>
                  <a:pt x="0" y="81191"/>
                </a:lnTo>
                <a:lnTo>
                  <a:pt x="63754" y="301066"/>
                </a:lnTo>
                <a:lnTo>
                  <a:pt x="126403" y="301066"/>
                </a:lnTo>
                <a:lnTo>
                  <a:pt x="146278" y="232079"/>
                </a:lnTo>
                <a:lnTo>
                  <a:pt x="95973" y="232079"/>
                </a:lnTo>
                <a:lnTo>
                  <a:pt x="55029" y="81191"/>
                </a:lnTo>
                <a:close/>
              </a:path>
              <a:path w="3685540" h="370204">
                <a:moveTo>
                  <a:pt x="189750" y="81191"/>
                </a:moveTo>
                <a:lnTo>
                  <a:pt x="135915" y="81191"/>
                </a:lnTo>
                <a:lnTo>
                  <a:pt x="95973" y="232079"/>
                </a:lnTo>
                <a:lnTo>
                  <a:pt x="146278" y="232079"/>
                </a:lnTo>
                <a:lnTo>
                  <a:pt x="189750" y="81191"/>
                </a:lnTo>
                <a:close/>
              </a:path>
              <a:path w="3685540" h="370204">
                <a:moveTo>
                  <a:pt x="320560" y="81191"/>
                </a:moveTo>
                <a:lnTo>
                  <a:pt x="307174" y="81191"/>
                </a:lnTo>
                <a:lnTo>
                  <a:pt x="289091" y="82307"/>
                </a:lnTo>
                <a:lnTo>
                  <a:pt x="249186" y="99034"/>
                </a:lnTo>
                <a:lnTo>
                  <a:pt x="230970" y="136916"/>
                </a:lnTo>
                <a:lnTo>
                  <a:pt x="229755" y="154546"/>
                </a:lnTo>
                <a:lnTo>
                  <a:pt x="229755" y="227711"/>
                </a:lnTo>
                <a:lnTo>
                  <a:pt x="240685" y="273155"/>
                </a:lnTo>
                <a:lnTo>
                  <a:pt x="273399" y="296629"/>
                </a:lnTo>
                <a:lnTo>
                  <a:pt x="307174" y="301066"/>
                </a:lnTo>
                <a:lnTo>
                  <a:pt x="320560" y="301066"/>
                </a:lnTo>
                <a:lnTo>
                  <a:pt x="367734" y="291084"/>
                </a:lnTo>
                <a:lnTo>
                  <a:pt x="393223" y="260499"/>
                </a:lnTo>
                <a:lnTo>
                  <a:pt x="394838" y="253784"/>
                </a:lnTo>
                <a:lnTo>
                  <a:pt x="295249" y="253784"/>
                </a:lnTo>
                <a:lnTo>
                  <a:pt x="289598" y="252260"/>
                </a:lnTo>
                <a:lnTo>
                  <a:pt x="286156" y="249224"/>
                </a:lnTo>
                <a:lnTo>
                  <a:pt x="282790" y="246189"/>
                </a:lnTo>
                <a:lnTo>
                  <a:pt x="281101" y="241719"/>
                </a:lnTo>
                <a:lnTo>
                  <a:pt x="281101" y="140538"/>
                </a:lnTo>
                <a:lnTo>
                  <a:pt x="282790" y="136080"/>
                </a:lnTo>
                <a:lnTo>
                  <a:pt x="286156" y="133045"/>
                </a:lnTo>
                <a:lnTo>
                  <a:pt x="289598" y="129997"/>
                </a:lnTo>
                <a:lnTo>
                  <a:pt x="295249" y="128473"/>
                </a:lnTo>
                <a:lnTo>
                  <a:pt x="394834" y="128473"/>
                </a:lnTo>
                <a:lnTo>
                  <a:pt x="393223" y="121785"/>
                </a:lnTo>
                <a:lnTo>
                  <a:pt x="367734" y="91231"/>
                </a:lnTo>
                <a:lnTo>
                  <a:pt x="338691" y="82307"/>
                </a:lnTo>
                <a:lnTo>
                  <a:pt x="320560" y="81191"/>
                </a:lnTo>
                <a:close/>
              </a:path>
              <a:path w="3685540" h="370204">
                <a:moveTo>
                  <a:pt x="394834" y="128473"/>
                </a:moveTo>
                <a:lnTo>
                  <a:pt x="332562" y="128473"/>
                </a:lnTo>
                <a:lnTo>
                  <a:pt x="338201" y="129997"/>
                </a:lnTo>
                <a:lnTo>
                  <a:pt x="341579" y="133045"/>
                </a:lnTo>
                <a:lnTo>
                  <a:pt x="345008" y="136080"/>
                </a:lnTo>
                <a:lnTo>
                  <a:pt x="346735" y="140538"/>
                </a:lnTo>
                <a:lnTo>
                  <a:pt x="346735" y="241719"/>
                </a:lnTo>
                <a:lnTo>
                  <a:pt x="345008" y="246189"/>
                </a:lnTo>
                <a:lnTo>
                  <a:pt x="341579" y="249224"/>
                </a:lnTo>
                <a:lnTo>
                  <a:pt x="338201" y="252260"/>
                </a:lnTo>
                <a:lnTo>
                  <a:pt x="332562" y="253784"/>
                </a:lnTo>
                <a:lnTo>
                  <a:pt x="394838" y="253784"/>
                </a:lnTo>
                <a:lnTo>
                  <a:pt x="396867" y="245351"/>
                </a:lnTo>
                <a:lnTo>
                  <a:pt x="398081" y="227711"/>
                </a:lnTo>
                <a:lnTo>
                  <a:pt x="398081" y="154546"/>
                </a:lnTo>
                <a:lnTo>
                  <a:pt x="396867" y="136916"/>
                </a:lnTo>
                <a:lnTo>
                  <a:pt x="394834" y="128473"/>
                </a:lnTo>
                <a:close/>
              </a:path>
              <a:path w="3685540" h="370204">
                <a:moveTo>
                  <a:pt x="560819" y="0"/>
                </a:moveTo>
                <a:lnTo>
                  <a:pt x="505409" y="0"/>
                </a:lnTo>
                <a:lnTo>
                  <a:pt x="505409" y="53340"/>
                </a:lnTo>
                <a:lnTo>
                  <a:pt x="560819" y="53340"/>
                </a:lnTo>
                <a:lnTo>
                  <a:pt x="560819" y="0"/>
                </a:lnTo>
                <a:close/>
              </a:path>
              <a:path w="3685540" h="370204">
                <a:moveTo>
                  <a:pt x="558838" y="81191"/>
                </a:moveTo>
                <a:lnTo>
                  <a:pt x="447814" y="81191"/>
                </a:lnTo>
                <a:lnTo>
                  <a:pt x="447814" y="128473"/>
                </a:lnTo>
                <a:lnTo>
                  <a:pt x="507492" y="128473"/>
                </a:lnTo>
                <a:lnTo>
                  <a:pt x="507492" y="301066"/>
                </a:lnTo>
                <a:lnTo>
                  <a:pt x="618909" y="301066"/>
                </a:lnTo>
                <a:lnTo>
                  <a:pt x="618909" y="253784"/>
                </a:lnTo>
                <a:lnTo>
                  <a:pt x="558838" y="253784"/>
                </a:lnTo>
                <a:lnTo>
                  <a:pt x="558838" y="81191"/>
                </a:lnTo>
                <a:close/>
              </a:path>
              <a:path w="3685540" h="370204">
                <a:moveTo>
                  <a:pt x="821499" y="81191"/>
                </a:moveTo>
                <a:lnTo>
                  <a:pt x="760730" y="81191"/>
                </a:lnTo>
                <a:lnTo>
                  <a:pt x="742604" y="82307"/>
                </a:lnTo>
                <a:lnTo>
                  <a:pt x="702640" y="99034"/>
                </a:lnTo>
                <a:lnTo>
                  <a:pt x="684518" y="136916"/>
                </a:lnTo>
                <a:lnTo>
                  <a:pt x="683310" y="154546"/>
                </a:lnTo>
                <a:lnTo>
                  <a:pt x="683310" y="227711"/>
                </a:lnTo>
                <a:lnTo>
                  <a:pt x="694069" y="273416"/>
                </a:lnTo>
                <a:lnTo>
                  <a:pt x="726630" y="296683"/>
                </a:lnTo>
                <a:lnTo>
                  <a:pt x="760730" y="301066"/>
                </a:lnTo>
                <a:lnTo>
                  <a:pt x="821499" y="301066"/>
                </a:lnTo>
                <a:lnTo>
                  <a:pt x="821499" y="253784"/>
                </a:lnTo>
                <a:lnTo>
                  <a:pt x="748804" y="253784"/>
                </a:lnTo>
                <a:lnTo>
                  <a:pt x="743153" y="252260"/>
                </a:lnTo>
                <a:lnTo>
                  <a:pt x="739711" y="249224"/>
                </a:lnTo>
                <a:lnTo>
                  <a:pt x="736346" y="246189"/>
                </a:lnTo>
                <a:lnTo>
                  <a:pt x="734656" y="241719"/>
                </a:lnTo>
                <a:lnTo>
                  <a:pt x="734656" y="140538"/>
                </a:lnTo>
                <a:lnTo>
                  <a:pt x="736346" y="136080"/>
                </a:lnTo>
                <a:lnTo>
                  <a:pt x="739711" y="133045"/>
                </a:lnTo>
                <a:lnTo>
                  <a:pt x="743153" y="129997"/>
                </a:lnTo>
                <a:lnTo>
                  <a:pt x="748804" y="128473"/>
                </a:lnTo>
                <a:lnTo>
                  <a:pt x="821499" y="128473"/>
                </a:lnTo>
                <a:lnTo>
                  <a:pt x="821499" y="81191"/>
                </a:lnTo>
                <a:close/>
              </a:path>
              <a:path w="3685540" h="370204">
                <a:moveTo>
                  <a:pt x="984427" y="81191"/>
                </a:moveTo>
                <a:lnTo>
                  <a:pt x="965301" y="81191"/>
                </a:lnTo>
                <a:lnTo>
                  <a:pt x="947420" y="82288"/>
                </a:lnTo>
                <a:lnTo>
                  <a:pt x="909383" y="98742"/>
                </a:lnTo>
                <a:lnTo>
                  <a:pt x="893035" y="136670"/>
                </a:lnTo>
                <a:lnTo>
                  <a:pt x="891946" y="227711"/>
                </a:lnTo>
                <a:lnTo>
                  <a:pt x="893146" y="245508"/>
                </a:lnTo>
                <a:lnTo>
                  <a:pt x="911174" y="283527"/>
                </a:lnTo>
                <a:lnTo>
                  <a:pt x="951118" y="299970"/>
                </a:lnTo>
                <a:lnTo>
                  <a:pt x="969365" y="301066"/>
                </a:lnTo>
                <a:lnTo>
                  <a:pt x="1038364" y="301066"/>
                </a:lnTo>
                <a:lnTo>
                  <a:pt x="1038364" y="253784"/>
                </a:lnTo>
                <a:lnTo>
                  <a:pt x="957440" y="253784"/>
                </a:lnTo>
                <a:lnTo>
                  <a:pt x="951788" y="252260"/>
                </a:lnTo>
                <a:lnTo>
                  <a:pt x="948347" y="249224"/>
                </a:lnTo>
                <a:lnTo>
                  <a:pt x="944981" y="246189"/>
                </a:lnTo>
                <a:lnTo>
                  <a:pt x="943292" y="241719"/>
                </a:lnTo>
                <a:lnTo>
                  <a:pt x="943292" y="213728"/>
                </a:lnTo>
                <a:lnTo>
                  <a:pt x="1051344" y="213728"/>
                </a:lnTo>
                <a:lnTo>
                  <a:pt x="1051344" y="166446"/>
                </a:lnTo>
                <a:lnTo>
                  <a:pt x="943292" y="166446"/>
                </a:lnTo>
                <a:lnTo>
                  <a:pt x="943341" y="139687"/>
                </a:lnTo>
                <a:lnTo>
                  <a:pt x="944486" y="135255"/>
                </a:lnTo>
                <a:lnTo>
                  <a:pt x="949236" y="129832"/>
                </a:lnTo>
                <a:lnTo>
                  <a:pt x="954036" y="128473"/>
                </a:lnTo>
                <a:lnTo>
                  <a:pt x="1048434" y="128473"/>
                </a:lnTo>
                <a:lnTo>
                  <a:pt x="1047030" y="122331"/>
                </a:lnTo>
                <a:lnTo>
                  <a:pt x="1013106" y="85848"/>
                </a:lnTo>
                <a:lnTo>
                  <a:pt x="999727" y="82355"/>
                </a:lnTo>
                <a:lnTo>
                  <a:pt x="984427" y="81191"/>
                </a:lnTo>
                <a:close/>
              </a:path>
              <a:path w="3685540" h="370204">
                <a:moveTo>
                  <a:pt x="1048434" y="128473"/>
                </a:moveTo>
                <a:lnTo>
                  <a:pt x="989520" y="128473"/>
                </a:lnTo>
                <a:lnTo>
                  <a:pt x="993355" y="129959"/>
                </a:lnTo>
                <a:lnTo>
                  <a:pt x="996327" y="132943"/>
                </a:lnTo>
                <a:lnTo>
                  <a:pt x="999299" y="135851"/>
                </a:lnTo>
                <a:lnTo>
                  <a:pt x="1000785" y="139687"/>
                </a:lnTo>
                <a:lnTo>
                  <a:pt x="1000785" y="166446"/>
                </a:lnTo>
                <a:lnTo>
                  <a:pt x="1051344" y="166446"/>
                </a:lnTo>
                <a:lnTo>
                  <a:pt x="1051344" y="152565"/>
                </a:lnTo>
                <a:lnTo>
                  <a:pt x="1050265" y="136481"/>
                </a:lnTo>
                <a:lnTo>
                  <a:pt x="1048434" y="128473"/>
                </a:lnTo>
                <a:close/>
              </a:path>
              <a:path w="3685540" h="370204">
                <a:moveTo>
                  <a:pt x="1458112" y="253784"/>
                </a:moveTo>
                <a:lnTo>
                  <a:pt x="1332903" y="253784"/>
                </a:lnTo>
                <a:lnTo>
                  <a:pt x="1332903" y="301066"/>
                </a:lnTo>
                <a:lnTo>
                  <a:pt x="1458112" y="301066"/>
                </a:lnTo>
                <a:lnTo>
                  <a:pt x="1458112" y="253784"/>
                </a:lnTo>
                <a:close/>
              </a:path>
              <a:path w="3685540" h="370204">
                <a:moveTo>
                  <a:pt x="1411808" y="81191"/>
                </a:moveTo>
                <a:lnTo>
                  <a:pt x="1332903" y="81191"/>
                </a:lnTo>
                <a:lnTo>
                  <a:pt x="1332903" y="128473"/>
                </a:lnTo>
                <a:lnTo>
                  <a:pt x="1362544" y="128473"/>
                </a:lnTo>
                <a:lnTo>
                  <a:pt x="1362544" y="253784"/>
                </a:lnTo>
                <a:lnTo>
                  <a:pt x="1413891" y="253784"/>
                </a:lnTo>
                <a:lnTo>
                  <a:pt x="1413891" y="147510"/>
                </a:lnTo>
                <a:lnTo>
                  <a:pt x="1414094" y="143751"/>
                </a:lnTo>
                <a:lnTo>
                  <a:pt x="1415643" y="139979"/>
                </a:lnTo>
                <a:lnTo>
                  <a:pt x="1418551" y="136207"/>
                </a:lnTo>
                <a:lnTo>
                  <a:pt x="1421523" y="132448"/>
                </a:lnTo>
                <a:lnTo>
                  <a:pt x="1425956" y="130556"/>
                </a:lnTo>
                <a:lnTo>
                  <a:pt x="1486166" y="130556"/>
                </a:lnTo>
                <a:lnTo>
                  <a:pt x="1486166" y="89611"/>
                </a:lnTo>
                <a:lnTo>
                  <a:pt x="1408544" y="89611"/>
                </a:lnTo>
                <a:lnTo>
                  <a:pt x="1411808" y="81191"/>
                </a:lnTo>
                <a:close/>
              </a:path>
              <a:path w="3685540" h="370204">
                <a:moveTo>
                  <a:pt x="1486166" y="81191"/>
                </a:moveTo>
                <a:lnTo>
                  <a:pt x="1435900" y="81191"/>
                </a:lnTo>
                <a:lnTo>
                  <a:pt x="1425903" y="81717"/>
                </a:lnTo>
                <a:lnTo>
                  <a:pt x="1418012" y="83296"/>
                </a:lnTo>
                <a:lnTo>
                  <a:pt x="1412225" y="85927"/>
                </a:lnTo>
                <a:lnTo>
                  <a:pt x="1408544" y="89611"/>
                </a:lnTo>
                <a:lnTo>
                  <a:pt x="1486166" y="89611"/>
                </a:lnTo>
                <a:lnTo>
                  <a:pt x="1486166" y="81191"/>
                </a:lnTo>
                <a:close/>
              </a:path>
              <a:path w="3685540" h="370204">
                <a:moveTo>
                  <a:pt x="1642160" y="81191"/>
                </a:moveTo>
                <a:lnTo>
                  <a:pt x="1623021" y="81191"/>
                </a:lnTo>
                <a:lnTo>
                  <a:pt x="1605140" y="82288"/>
                </a:lnTo>
                <a:lnTo>
                  <a:pt x="1567116" y="98742"/>
                </a:lnTo>
                <a:lnTo>
                  <a:pt x="1550757" y="136670"/>
                </a:lnTo>
                <a:lnTo>
                  <a:pt x="1549666" y="227711"/>
                </a:lnTo>
                <a:lnTo>
                  <a:pt x="1550869" y="245508"/>
                </a:lnTo>
                <a:lnTo>
                  <a:pt x="1568894" y="283527"/>
                </a:lnTo>
                <a:lnTo>
                  <a:pt x="1608840" y="299970"/>
                </a:lnTo>
                <a:lnTo>
                  <a:pt x="1627085" y="301066"/>
                </a:lnTo>
                <a:lnTo>
                  <a:pt x="1696085" y="301066"/>
                </a:lnTo>
                <a:lnTo>
                  <a:pt x="1696085" y="253784"/>
                </a:lnTo>
                <a:lnTo>
                  <a:pt x="1615160" y="253784"/>
                </a:lnTo>
                <a:lnTo>
                  <a:pt x="1609509" y="252260"/>
                </a:lnTo>
                <a:lnTo>
                  <a:pt x="1606067" y="249224"/>
                </a:lnTo>
                <a:lnTo>
                  <a:pt x="1602701" y="246189"/>
                </a:lnTo>
                <a:lnTo>
                  <a:pt x="1601012" y="241719"/>
                </a:lnTo>
                <a:lnTo>
                  <a:pt x="1601012" y="213728"/>
                </a:lnTo>
                <a:lnTo>
                  <a:pt x="1709077" y="213728"/>
                </a:lnTo>
                <a:lnTo>
                  <a:pt x="1709077" y="166446"/>
                </a:lnTo>
                <a:lnTo>
                  <a:pt x="1601012" y="166446"/>
                </a:lnTo>
                <a:lnTo>
                  <a:pt x="1601062" y="139687"/>
                </a:lnTo>
                <a:lnTo>
                  <a:pt x="1602206" y="135255"/>
                </a:lnTo>
                <a:lnTo>
                  <a:pt x="1606969" y="129832"/>
                </a:lnTo>
                <a:lnTo>
                  <a:pt x="1611757" y="128473"/>
                </a:lnTo>
                <a:lnTo>
                  <a:pt x="1706166" y="128473"/>
                </a:lnTo>
                <a:lnTo>
                  <a:pt x="1704762" y="122331"/>
                </a:lnTo>
                <a:lnTo>
                  <a:pt x="1670832" y="85848"/>
                </a:lnTo>
                <a:lnTo>
                  <a:pt x="1657458" y="82355"/>
                </a:lnTo>
                <a:lnTo>
                  <a:pt x="1642160" y="81191"/>
                </a:lnTo>
                <a:close/>
              </a:path>
              <a:path w="3685540" h="370204">
                <a:moveTo>
                  <a:pt x="1706166" y="128473"/>
                </a:moveTo>
                <a:lnTo>
                  <a:pt x="1647240" y="128473"/>
                </a:lnTo>
                <a:lnTo>
                  <a:pt x="1651076" y="129959"/>
                </a:lnTo>
                <a:lnTo>
                  <a:pt x="1654060" y="132943"/>
                </a:lnTo>
                <a:lnTo>
                  <a:pt x="1657032" y="135851"/>
                </a:lnTo>
                <a:lnTo>
                  <a:pt x="1658518" y="139687"/>
                </a:lnTo>
                <a:lnTo>
                  <a:pt x="1658518" y="166446"/>
                </a:lnTo>
                <a:lnTo>
                  <a:pt x="1709077" y="166446"/>
                </a:lnTo>
                <a:lnTo>
                  <a:pt x="1709077" y="152565"/>
                </a:lnTo>
                <a:lnTo>
                  <a:pt x="1707998" y="136481"/>
                </a:lnTo>
                <a:lnTo>
                  <a:pt x="1706166" y="128473"/>
                </a:lnTo>
                <a:close/>
              </a:path>
              <a:path w="3685540" h="370204">
                <a:moveTo>
                  <a:pt x="1917700" y="81191"/>
                </a:moveTo>
                <a:lnTo>
                  <a:pt x="1856943" y="81191"/>
                </a:lnTo>
                <a:lnTo>
                  <a:pt x="1838810" y="82307"/>
                </a:lnTo>
                <a:lnTo>
                  <a:pt x="1798840" y="99034"/>
                </a:lnTo>
                <a:lnTo>
                  <a:pt x="1780720" y="136916"/>
                </a:lnTo>
                <a:lnTo>
                  <a:pt x="1779511" y="154546"/>
                </a:lnTo>
                <a:lnTo>
                  <a:pt x="1779511" y="227711"/>
                </a:lnTo>
                <a:lnTo>
                  <a:pt x="1790275" y="273416"/>
                </a:lnTo>
                <a:lnTo>
                  <a:pt x="1822834" y="296683"/>
                </a:lnTo>
                <a:lnTo>
                  <a:pt x="1856943" y="301066"/>
                </a:lnTo>
                <a:lnTo>
                  <a:pt x="1917700" y="301066"/>
                </a:lnTo>
                <a:lnTo>
                  <a:pt x="1917700" y="253784"/>
                </a:lnTo>
                <a:lnTo>
                  <a:pt x="1845005" y="253784"/>
                </a:lnTo>
                <a:lnTo>
                  <a:pt x="1839353" y="252260"/>
                </a:lnTo>
                <a:lnTo>
                  <a:pt x="1835924" y="249224"/>
                </a:lnTo>
                <a:lnTo>
                  <a:pt x="1832546" y="246189"/>
                </a:lnTo>
                <a:lnTo>
                  <a:pt x="1830857" y="241719"/>
                </a:lnTo>
                <a:lnTo>
                  <a:pt x="1830857" y="140538"/>
                </a:lnTo>
                <a:lnTo>
                  <a:pt x="1832546" y="136080"/>
                </a:lnTo>
                <a:lnTo>
                  <a:pt x="1839353" y="129997"/>
                </a:lnTo>
                <a:lnTo>
                  <a:pt x="1845005" y="128473"/>
                </a:lnTo>
                <a:lnTo>
                  <a:pt x="1917700" y="128473"/>
                </a:lnTo>
                <a:lnTo>
                  <a:pt x="1917700" y="81191"/>
                </a:lnTo>
                <a:close/>
              </a:path>
              <a:path w="3685540" h="370204">
                <a:moveTo>
                  <a:pt x="2074494" y="81191"/>
                </a:moveTo>
                <a:lnTo>
                  <a:pt x="2061108" y="81191"/>
                </a:lnTo>
                <a:lnTo>
                  <a:pt x="2043025" y="82307"/>
                </a:lnTo>
                <a:lnTo>
                  <a:pt x="2003120" y="99034"/>
                </a:lnTo>
                <a:lnTo>
                  <a:pt x="1984903" y="136916"/>
                </a:lnTo>
                <a:lnTo>
                  <a:pt x="1983689" y="154546"/>
                </a:lnTo>
                <a:lnTo>
                  <a:pt x="1983689" y="227711"/>
                </a:lnTo>
                <a:lnTo>
                  <a:pt x="1994619" y="273155"/>
                </a:lnTo>
                <a:lnTo>
                  <a:pt x="2027332" y="296629"/>
                </a:lnTo>
                <a:lnTo>
                  <a:pt x="2061108" y="301066"/>
                </a:lnTo>
                <a:lnTo>
                  <a:pt x="2074494" y="301066"/>
                </a:lnTo>
                <a:lnTo>
                  <a:pt x="2121666" y="291084"/>
                </a:lnTo>
                <a:lnTo>
                  <a:pt x="2147157" y="260499"/>
                </a:lnTo>
                <a:lnTo>
                  <a:pt x="2148772" y="253784"/>
                </a:lnTo>
                <a:lnTo>
                  <a:pt x="2049183" y="253784"/>
                </a:lnTo>
                <a:lnTo>
                  <a:pt x="2043531" y="252260"/>
                </a:lnTo>
                <a:lnTo>
                  <a:pt x="2040089" y="249224"/>
                </a:lnTo>
                <a:lnTo>
                  <a:pt x="2036724" y="246189"/>
                </a:lnTo>
                <a:lnTo>
                  <a:pt x="2035035" y="241719"/>
                </a:lnTo>
                <a:lnTo>
                  <a:pt x="2035035" y="140538"/>
                </a:lnTo>
                <a:lnTo>
                  <a:pt x="2036724" y="136080"/>
                </a:lnTo>
                <a:lnTo>
                  <a:pt x="2040089" y="133045"/>
                </a:lnTo>
                <a:lnTo>
                  <a:pt x="2043531" y="129997"/>
                </a:lnTo>
                <a:lnTo>
                  <a:pt x="2049183" y="128473"/>
                </a:lnTo>
                <a:lnTo>
                  <a:pt x="2148767" y="128473"/>
                </a:lnTo>
                <a:lnTo>
                  <a:pt x="2147157" y="121785"/>
                </a:lnTo>
                <a:lnTo>
                  <a:pt x="2121666" y="91231"/>
                </a:lnTo>
                <a:lnTo>
                  <a:pt x="2092620" y="82307"/>
                </a:lnTo>
                <a:lnTo>
                  <a:pt x="2074494" y="81191"/>
                </a:lnTo>
                <a:close/>
              </a:path>
              <a:path w="3685540" h="370204">
                <a:moveTo>
                  <a:pt x="2148767" y="128473"/>
                </a:moveTo>
                <a:lnTo>
                  <a:pt x="2086495" y="128473"/>
                </a:lnTo>
                <a:lnTo>
                  <a:pt x="2092147" y="129997"/>
                </a:lnTo>
                <a:lnTo>
                  <a:pt x="2095512" y="133045"/>
                </a:lnTo>
                <a:lnTo>
                  <a:pt x="2098941" y="136080"/>
                </a:lnTo>
                <a:lnTo>
                  <a:pt x="2100668" y="140538"/>
                </a:lnTo>
                <a:lnTo>
                  <a:pt x="2100668" y="241719"/>
                </a:lnTo>
                <a:lnTo>
                  <a:pt x="2098941" y="246189"/>
                </a:lnTo>
                <a:lnTo>
                  <a:pt x="2095512" y="249224"/>
                </a:lnTo>
                <a:lnTo>
                  <a:pt x="2092147" y="252260"/>
                </a:lnTo>
                <a:lnTo>
                  <a:pt x="2086495" y="253784"/>
                </a:lnTo>
                <a:lnTo>
                  <a:pt x="2148772" y="253784"/>
                </a:lnTo>
                <a:lnTo>
                  <a:pt x="2150800" y="245351"/>
                </a:lnTo>
                <a:lnTo>
                  <a:pt x="2152015" y="227711"/>
                </a:lnTo>
                <a:lnTo>
                  <a:pt x="2152015" y="154546"/>
                </a:lnTo>
                <a:lnTo>
                  <a:pt x="2150800" y="136916"/>
                </a:lnTo>
                <a:lnTo>
                  <a:pt x="2148767" y="128473"/>
                </a:lnTo>
                <a:close/>
              </a:path>
              <a:path w="3685540" h="370204">
                <a:moveTo>
                  <a:pt x="2369566" y="81191"/>
                </a:moveTo>
                <a:lnTo>
                  <a:pt x="2275890" y="81191"/>
                </a:lnTo>
                <a:lnTo>
                  <a:pt x="2257805" y="82307"/>
                </a:lnTo>
                <a:lnTo>
                  <a:pt x="2217889" y="99034"/>
                </a:lnTo>
                <a:lnTo>
                  <a:pt x="2199685" y="136916"/>
                </a:lnTo>
                <a:lnTo>
                  <a:pt x="2198471" y="154546"/>
                </a:lnTo>
                <a:lnTo>
                  <a:pt x="2198471" y="164757"/>
                </a:lnTo>
                <a:lnTo>
                  <a:pt x="2205901" y="204406"/>
                </a:lnTo>
                <a:lnTo>
                  <a:pt x="2224836" y="226517"/>
                </a:lnTo>
                <a:lnTo>
                  <a:pt x="2224836" y="286004"/>
                </a:lnTo>
                <a:lnTo>
                  <a:pt x="2311412" y="286004"/>
                </a:lnTo>
                <a:lnTo>
                  <a:pt x="2316858" y="287177"/>
                </a:lnTo>
                <a:lnTo>
                  <a:pt x="2319807" y="289471"/>
                </a:lnTo>
                <a:lnTo>
                  <a:pt x="2322842" y="291719"/>
                </a:lnTo>
                <a:lnTo>
                  <a:pt x="2324366" y="294525"/>
                </a:lnTo>
                <a:lnTo>
                  <a:pt x="2324366" y="314058"/>
                </a:lnTo>
                <a:lnTo>
                  <a:pt x="2322842" y="316826"/>
                </a:lnTo>
                <a:lnTo>
                  <a:pt x="2316772" y="321589"/>
                </a:lnTo>
                <a:lnTo>
                  <a:pt x="2311349" y="322783"/>
                </a:lnTo>
                <a:lnTo>
                  <a:pt x="2206599" y="322783"/>
                </a:lnTo>
                <a:lnTo>
                  <a:pt x="2206599" y="370065"/>
                </a:lnTo>
                <a:lnTo>
                  <a:pt x="2299487" y="370065"/>
                </a:lnTo>
                <a:lnTo>
                  <a:pt x="2317294" y="369074"/>
                </a:lnTo>
                <a:lnTo>
                  <a:pt x="2356586" y="354203"/>
                </a:lnTo>
                <a:lnTo>
                  <a:pt x="2375712" y="306819"/>
                </a:lnTo>
                <a:lnTo>
                  <a:pt x="2375712" y="301955"/>
                </a:lnTo>
                <a:lnTo>
                  <a:pt x="2364954" y="263484"/>
                </a:lnTo>
                <a:lnTo>
                  <a:pt x="2332747" y="242677"/>
                </a:lnTo>
                <a:lnTo>
                  <a:pt x="2299487" y="238709"/>
                </a:lnTo>
                <a:lnTo>
                  <a:pt x="2276182" y="238709"/>
                </a:lnTo>
                <a:lnTo>
                  <a:pt x="2276182" y="238112"/>
                </a:lnTo>
                <a:lnTo>
                  <a:pt x="2300274" y="238112"/>
                </a:lnTo>
                <a:lnTo>
                  <a:pt x="2315124" y="236880"/>
                </a:lnTo>
                <a:lnTo>
                  <a:pt x="2350541" y="218389"/>
                </a:lnTo>
                <a:lnTo>
                  <a:pt x="2365870" y="190830"/>
                </a:lnTo>
                <a:lnTo>
                  <a:pt x="2263965" y="190830"/>
                </a:lnTo>
                <a:lnTo>
                  <a:pt x="2258314" y="189306"/>
                </a:lnTo>
                <a:lnTo>
                  <a:pt x="2254872" y="186270"/>
                </a:lnTo>
                <a:lnTo>
                  <a:pt x="2251506" y="183235"/>
                </a:lnTo>
                <a:lnTo>
                  <a:pt x="2249817" y="178765"/>
                </a:lnTo>
                <a:lnTo>
                  <a:pt x="2249817" y="140538"/>
                </a:lnTo>
                <a:lnTo>
                  <a:pt x="2251506" y="136080"/>
                </a:lnTo>
                <a:lnTo>
                  <a:pt x="2254872" y="133045"/>
                </a:lnTo>
                <a:lnTo>
                  <a:pt x="2258314" y="129997"/>
                </a:lnTo>
                <a:lnTo>
                  <a:pt x="2263965" y="128473"/>
                </a:lnTo>
                <a:lnTo>
                  <a:pt x="2369566" y="128473"/>
                </a:lnTo>
                <a:lnTo>
                  <a:pt x="2369566" y="81191"/>
                </a:lnTo>
                <a:close/>
              </a:path>
              <a:path w="3685540" h="370204">
                <a:moveTo>
                  <a:pt x="2369566" y="128473"/>
                </a:moveTo>
                <a:lnTo>
                  <a:pt x="2318219" y="128473"/>
                </a:lnTo>
                <a:lnTo>
                  <a:pt x="2318219" y="173685"/>
                </a:lnTo>
                <a:lnTo>
                  <a:pt x="2317889" y="177711"/>
                </a:lnTo>
                <a:lnTo>
                  <a:pt x="2316238" y="181584"/>
                </a:lnTo>
                <a:lnTo>
                  <a:pt x="2310282" y="188988"/>
                </a:lnTo>
                <a:lnTo>
                  <a:pt x="2305964" y="190830"/>
                </a:lnTo>
                <a:lnTo>
                  <a:pt x="2365870" y="190830"/>
                </a:lnTo>
                <a:lnTo>
                  <a:pt x="2368377" y="180789"/>
                </a:lnTo>
                <a:lnTo>
                  <a:pt x="2369566" y="164757"/>
                </a:lnTo>
                <a:lnTo>
                  <a:pt x="2369566" y="128473"/>
                </a:lnTo>
                <a:close/>
              </a:path>
              <a:path w="3685540" h="370204">
                <a:moveTo>
                  <a:pt x="2473121" y="81191"/>
                </a:moveTo>
                <a:lnTo>
                  <a:pt x="2423756" y="81191"/>
                </a:lnTo>
                <a:lnTo>
                  <a:pt x="2423756" y="301066"/>
                </a:lnTo>
                <a:lnTo>
                  <a:pt x="2475204" y="301066"/>
                </a:lnTo>
                <a:lnTo>
                  <a:pt x="2475204" y="139192"/>
                </a:lnTo>
                <a:lnTo>
                  <a:pt x="2476588" y="136080"/>
                </a:lnTo>
                <a:lnTo>
                  <a:pt x="2482151" y="129997"/>
                </a:lnTo>
                <a:lnTo>
                  <a:pt x="2486736" y="128473"/>
                </a:lnTo>
                <a:lnTo>
                  <a:pt x="2586102" y="128473"/>
                </a:lnTo>
                <a:lnTo>
                  <a:pt x="2584575" y="121837"/>
                </a:lnTo>
                <a:lnTo>
                  <a:pt x="2578780" y="109197"/>
                </a:lnTo>
                <a:lnTo>
                  <a:pt x="2570670" y="99034"/>
                </a:lnTo>
                <a:lnTo>
                  <a:pt x="2560293" y="91231"/>
                </a:lnTo>
                <a:lnTo>
                  <a:pt x="2556632" y="89611"/>
                </a:lnTo>
                <a:lnTo>
                  <a:pt x="2469451" y="89611"/>
                </a:lnTo>
                <a:lnTo>
                  <a:pt x="2473121" y="81191"/>
                </a:lnTo>
                <a:close/>
              </a:path>
              <a:path w="3685540" h="370204">
                <a:moveTo>
                  <a:pt x="2586102" y="128473"/>
                </a:moveTo>
                <a:lnTo>
                  <a:pt x="2525737" y="128473"/>
                </a:lnTo>
                <a:lnTo>
                  <a:pt x="2530157" y="130035"/>
                </a:lnTo>
                <a:lnTo>
                  <a:pt x="2533192" y="133134"/>
                </a:lnTo>
                <a:lnTo>
                  <a:pt x="2536304" y="136245"/>
                </a:lnTo>
                <a:lnTo>
                  <a:pt x="2537866" y="140665"/>
                </a:lnTo>
                <a:lnTo>
                  <a:pt x="2537866" y="301066"/>
                </a:lnTo>
                <a:lnTo>
                  <a:pt x="2589212" y="301066"/>
                </a:lnTo>
                <a:lnTo>
                  <a:pt x="2589212" y="154546"/>
                </a:lnTo>
                <a:lnTo>
                  <a:pt x="2588053" y="136953"/>
                </a:lnTo>
                <a:lnTo>
                  <a:pt x="2586102" y="128473"/>
                </a:lnTo>
                <a:close/>
              </a:path>
              <a:path w="3685540" h="370204">
                <a:moveTo>
                  <a:pt x="2515844" y="81191"/>
                </a:moveTo>
                <a:lnTo>
                  <a:pt x="2497213" y="81191"/>
                </a:lnTo>
                <a:lnTo>
                  <a:pt x="2486926" y="81717"/>
                </a:lnTo>
                <a:lnTo>
                  <a:pt x="2478870" y="83296"/>
                </a:lnTo>
                <a:lnTo>
                  <a:pt x="2473044" y="85927"/>
                </a:lnTo>
                <a:lnTo>
                  <a:pt x="2469451" y="89611"/>
                </a:lnTo>
                <a:lnTo>
                  <a:pt x="2556632" y="89611"/>
                </a:lnTo>
                <a:lnTo>
                  <a:pt x="2547696" y="85655"/>
                </a:lnTo>
                <a:lnTo>
                  <a:pt x="2532880" y="82307"/>
                </a:lnTo>
                <a:lnTo>
                  <a:pt x="2515844" y="81191"/>
                </a:lnTo>
                <a:close/>
              </a:path>
              <a:path w="3685540" h="370204">
                <a:moveTo>
                  <a:pt x="2753233" y="0"/>
                </a:moveTo>
                <a:lnTo>
                  <a:pt x="2697822" y="0"/>
                </a:lnTo>
                <a:lnTo>
                  <a:pt x="2697822" y="53340"/>
                </a:lnTo>
                <a:lnTo>
                  <a:pt x="2753233" y="53340"/>
                </a:lnTo>
                <a:lnTo>
                  <a:pt x="2753233" y="0"/>
                </a:lnTo>
                <a:close/>
              </a:path>
              <a:path w="3685540" h="370204">
                <a:moveTo>
                  <a:pt x="2751251" y="81191"/>
                </a:moveTo>
                <a:lnTo>
                  <a:pt x="2640215" y="81191"/>
                </a:lnTo>
                <a:lnTo>
                  <a:pt x="2640215" y="128473"/>
                </a:lnTo>
                <a:lnTo>
                  <a:pt x="2699905" y="128473"/>
                </a:lnTo>
                <a:lnTo>
                  <a:pt x="2699905" y="301066"/>
                </a:lnTo>
                <a:lnTo>
                  <a:pt x="2811322" y="301066"/>
                </a:lnTo>
                <a:lnTo>
                  <a:pt x="2811322" y="253784"/>
                </a:lnTo>
                <a:lnTo>
                  <a:pt x="2751251" y="253784"/>
                </a:lnTo>
                <a:lnTo>
                  <a:pt x="2751251" y="81191"/>
                </a:lnTo>
                <a:close/>
              </a:path>
              <a:path w="3685540" h="370204">
                <a:moveTo>
                  <a:pt x="2960382" y="128473"/>
                </a:moveTo>
                <a:lnTo>
                  <a:pt x="2908935" y="128473"/>
                </a:lnTo>
                <a:lnTo>
                  <a:pt x="2908935" y="243865"/>
                </a:lnTo>
                <a:lnTo>
                  <a:pt x="2922117" y="285013"/>
                </a:lnTo>
                <a:lnTo>
                  <a:pt x="2959989" y="301066"/>
                </a:lnTo>
                <a:lnTo>
                  <a:pt x="3019666" y="301066"/>
                </a:lnTo>
                <a:lnTo>
                  <a:pt x="3019666" y="253784"/>
                </a:lnTo>
                <a:lnTo>
                  <a:pt x="2965970" y="253784"/>
                </a:lnTo>
                <a:lnTo>
                  <a:pt x="2963252" y="253314"/>
                </a:lnTo>
                <a:lnTo>
                  <a:pt x="2962071" y="252399"/>
                </a:lnTo>
                <a:lnTo>
                  <a:pt x="2960941" y="251396"/>
                </a:lnTo>
                <a:lnTo>
                  <a:pt x="2960382" y="249250"/>
                </a:lnTo>
                <a:lnTo>
                  <a:pt x="2960382" y="128473"/>
                </a:lnTo>
                <a:close/>
              </a:path>
              <a:path w="3685540" h="370204">
                <a:moveTo>
                  <a:pt x="3019666" y="81191"/>
                </a:moveTo>
                <a:lnTo>
                  <a:pt x="2870365" y="81191"/>
                </a:lnTo>
                <a:lnTo>
                  <a:pt x="2870365" y="128473"/>
                </a:lnTo>
                <a:lnTo>
                  <a:pt x="3019666" y="128473"/>
                </a:lnTo>
                <a:lnTo>
                  <a:pt x="3019666" y="81191"/>
                </a:lnTo>
                <a:close/>
              </a:path>
              <a:path w="3685540" h="370204">
                <a:moveTo>
                  <a:pt x="2960382" y="32423"/>
                </a:moveTo>
                <a:lnTo>
                  <a:pt x="2908935" y="32423"/>
                </a:lnTo>
                <a:lnTo>
                  <a:pt x="2908935" y="81191"/>
                </a:lnTo>
                <a:lnTo>
                  <a:pt x="2960382" y="81191"/>
                </a:lnTo>
                <a:lnTo>
                  <a:pt x="2960382" y="32423"/>
                </a:lnTo>
                <a:close/>
              </a:path>
              <a:path w="3685540" h="370204">
                <a:moveTo>
                  <a:pt x="3191713" y="0"/>
                </a:moveTo>
                <a:lnTo>
                  <a:pt x="3136303" y="0"/>
                </a:lnTo>
                <a:lnTo>
                  <a:pt x="3136303" y="53340"/>
                </a:lnTo>
                <a:lnTo>
                  <a:pt x="3191713" y="53340"/>
                </a:lnTo>
                <a:lnTo>
                  <a:pt x="3191713" y="0"/>
                </a:lnTo>
                <a:close/>
              </a:path>
              <a:path w="3685540" h="370204">
                <a:moveTo>
                  <a:pt x="3189732" y="81191"/>
                </a:moveTo>
                <a:lnTo>
                  <a:pt x="3078708" y="81191"/>
                </a:lnTo>
                <a:lnTo>
                  <a:pt x="3078708" y="128473"/>
                </a:lnTo>
                <a:lnTo>
                  <a:pt x="3138385" y="128473"/>
                </a:lnTo>
                <a:lnTo>
                  <a:pt x="3138385" y="301066"/>
                </a:lnTo>
                <a:lnTo>
                  <a:pt x="3249815" y="301066"/>
                </a:lnTo>
                <a:lnTo>
                  <a:pt x="3249815" y="253784"/>
                </a:lnTo>
                <a:lnTo>
                  <a:pt x="3189732" y="253784"/>
                </a:lnTo>
                <a:lnTo>
                  <a:pt x="3189732" y="81191"/>
                </a:lnTo>
                <a:close/>
              </a:path>
              <a:path w="3685540" h="370204">
                <a:moveTo>
                  <a:pt x="3389947" y="81191"/>
                </a:moveTo>
                <a:lnTo>
                  <a:pt x="3376561" y="81191"/>
                </a:lnTo>
                <a:lnTo>
                  <a:pt x="3358471" y="82307"/>
                </a:lnTo>
                <a:lnTo>
                  <a:pt x="3318560" y="99034"/>
                </a:lnTo>
                <a:lnTo>
                  <a:pt x="3300355" y="136916"/>
                </a:lnTo>
                <a:lnTo>
                  <a:pt x="3299142" y="154546"/>
                </a:lnTo>
                <a:lnTo>
                  <a:pt x="3299142" y="227711"/>
                </a:lnTo>
                <a:lnTo>
                  <a:pt x="3310061" y="273155"/>
                </a:lnTo>
                <a:lnTo>
                  <a:pt x="3342775" y="296629"/>
                </a:lnTo>
                <a:lnTo>
                  <a:pt x="3376561" y="301066"/>
                </a:lnTo>
                <a:lnTo>
                  <a:pt x="3389947" y="301066"/>
                </a:lnTo>
                <a:lnTo>
                  <a:pt x="3437119" y="291084"/>
                </a:lnTo>
                <a:lnTo>
                  <a:pt x="3462610" y="260499"/>
                </a:lnTo>
                <a:lnTo>
                  <a:pt x="3464225" y="253784"/>
                </a:lnTo>
                <a:lnTo>
                  <a:pt x="3364636" y="253784"/>
                </a:lnTo>
                <a:lnTo>
                  <a:pt x="3358985" y="252260"/>
                </a:lnTo>
                <a:lnTo>
                  <a:pt x="3355543" y="249224"/>
                </a:lnTo>
                <a:lnTo>
                  <a:pt x="3352165" y="246189"/>
                </a:lnTo>
                <a:lnTo>
                  <a:pt x="3350488" y="241719"/>
                </a:lnTo>
                <a:lnTo>
                  <a:pt x="3350488" y="140538"/>
                </a:lnTo>
                <a:lnTo>
                  <a:pt x="3352165" y="136080"/>
                </a:lnTo>
                <a:lnTo>
                  <a:pt x="3355543" y="133045"/>
                </a:lnTo>
                <a:lnTo>
                  <a:pt x="3358985" y="129997"/>
                </a:lnTo>
                <a:lnTo>
                  <a:pt x="3364636" y="128473"/>
                </a:lnTo>
                <a:lnTo>
                  <a:pt x="3464221" y="128473"/>
                </a:lnTo>
                <a:lnTo>
                  <a:pt x="3462610" y="121785"/>
                </a:lnTo>
                <a:lnTo>
                  <a:pt x="3437119" y="91231"/>
                </a:lnTo>
                <a:lnTo>
                  <a:pt x="3408073" y="82307"/>
                </a:lnTo>
                <a:lnTo>
                  <a:pt x="3389947" y="81191"/>
                </a:lnTo>
                <a:close/>
              </a:path>
              <a:path w="3685540" h="370204">
                <a:moveTo>
                  <a:pt x="3464221" y="128473"/>
                </a:moveTo>
                <a:lnTo>
                  <a:pt x="3401936" y="128473"/>
                </a:lnTo>
                <a:lnTo>
                  <a:pt x="3407587" y="129997"/>
                </a:lnTo>
                <a:lnTo>
                  <a:pt x="3410953" y="133045"/>
                </a:lnTo>
                <a:lnTo>
                  <a:pt x="3414395" y="136080"/>
                </a:lnTo>
                <a:lnTo>
                  <a:pt x="3416109" y="140538"/>
                </a:lnTo>
                <a:lnTo>
                  <a:pt x="3416109" y="241719"/>
                </a:lnTo>
                <a:lnTo>
                  <a:pt x="3414395" y="246189"/>
                </a:lnTo>
                <a:lnTo>
                  <a:pt x="3410953" y="249224"/>
                </a:lnTo>
                <a:lnTo>
                  <a:pt x="3407587" y="252260"/>
                </a:lnTo>
                <a:lnTo>
                  <a:pt x="3401936" y="253784"/>
                </a:lnTo>
                <a:lnTo>
                  <a:pt x="3464225" y="253784"/>
                </a:lnTo>
                <a:lnTo>
                  <a:pt x="3466253" y="245351"/>
                </a:lnTo>
                <a:lnTo>
                  <a:pt x="3467468" y="227711"/>
                </a:lnTo>
                <a:lnTo>
                  <a:pt x="3467468" y="154546"/>
                </a:lnTo>
                <a:lnTo>
                  <a:pt x="3466253" y="136916"/>
                </a:lnTo>
                <a:lnTo>
                  <a:pt x="3464221" y="128473"/>
                </a:lnTo>
                <a:close/>
              </a:path>
              <a:path w="3685540" h="370204">
                <a:moveTo>
                  <a:pt x="3569335" y="81191"/>
                </a:moveTo>
                <a:lnTo>
                  <a:pt x="3519957" y="81191"/>
                </a:lnTo>
                <a:lnTo>
                  <a:pt x="3519957" y="301066"/>
                </a:lnTo>
                <a:lnTo>
                  <a:pt x="3571417" y="301066"/>
                </a:lnTo>
                <a:lnTo>
                  <a:pt x="3571417" y="139192"/>
                </a:lnTo>
                <a:lnTo>
                  <a:pt x="3572802" y="136080"/>
                </a:lnTo>
                <a:lnTo>
                  <a:pt x="3578352" y="129997"/>
                </a:lnTo>
                <a:lnTo>
                  <a:pt x="3582949" y="128473"/>
                </a:lnTo>
                <a:lnTo>
                  <a:pt x="3682306" y="128473"/>
                </a:lnTo>
                <a:lnTo>
                  <a:pt x="3680780" y="121837"/>
                </a:lnTo>
                <a:lnTo>
                  <a:pt x="3674986" y="109197"/>
                </a:lnTo>
                <a:lnTo>
                  <a:pt x="3666871" y="99034"/>
                </a:lnTo>
                <a:lnTo>
                  <a:pt x="3656495" y="91231"/>
                </a:lnTo>
                <a:lnTo>
                  <a:pt x="3652836" y="89611"/>
                </a:lnTo>
                <a:lnTo>
                  <a:pt x="3565664" y="89611"/>
                </a:lnTo>
                <a:lnTo>
                  <a:pt x="3569335" y="81191"/>
                </a:lnTo>
                <a:close/>
              </a:path>
              <a:path w="3685540" h="370204">
                <a:moveTo>
                  <a:pt x="3682306" y="128473"/>
                </a:moveTo>
                <a:lnTo>
                  <a:pt x="3621938" y="128473"/>
                </a:lnTo>
                <a:lnTo>
                  <a:pt x="3626370" y="130035"/>
                </a:lnTo>
                <a:lnTo>
                  <a:pt x="3629406" y="133134"/>
                </a:lnTo>
                <a:lnTo>
                  <a:pt x="3632517" y="136245"/>
                </a:lnTo>
                <a:lnTo>
                  <a:pt x="3634067" y="140665"/>
                </a:lnTo>
                <a:lnTo>
                  <a:pt x="3634067" y="301066"/>
                </a:lnTo>
                <a:lnTo>
                  <a:pt x="3685413" y="301066"/>
                </a:lnTo>
                <a:lnTo>
                  <a:pt x="3685413" y="154546"/>
                </a:lnTo>
                <a:lnTo>
                  <a:pt x="3684255" y="136953"/>
                </a:lnTo>
                <a:lnTo>
                  <a:pt x="3682306" y="128473"/>
                </a:lnTo>
                <a:close/>
              </a:path>
              <a:path w="3685540" h="370204">
                <a:moveTo>
                  <a:pt x="3612057" y="81191"/>
                </a:moveTo>
                <a:lnTo>
                  <a:pt x="3593414" y="81191"/>
                </a:lnTo>
                <a:lnTo>
                  <a:pt x="3583134" y="81717"/>
                </a:lnTo>
                <a:lnTo>
                  <a:pt x="3575081" y="83296"/>
                </a:lnTo>
                <a:lnTo>
                  <a:pt x="3569257" y="85927"/>
                </a:lnTo>
                <a:lnTo>
                  <a:pt x="3565664" y="89611"/>
                </a:lnTo>
                <a:lnTo>
                  <a:pt x="3652836" y="89611"/>
                </a:lnTo>
                <a:lnTo>
                  <a:pt x="3643903" y="85655"/>
                </a:lnTo>
                <a:lnTo>
                  <a:pt x="3629091" y="82307"/>
                </a:lnTo>
                <a:lnTo>
                  <a:pt x="3612057" y="811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869859" y="3741874"/>
            <a:ext cx="11645265" cy="197040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3820"/>
              </a:lnSpc>
              <a:spcBef>
                <a:spcPts val="229"/>
              </a:spcBef>
              <a:tabLst>
                <a:tab pos="7247255" algn="l"/>
              </a:tabLst>
            </a:pP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3200" spc="-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conclusion,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sz="3200" spc="-25" dirty="0">
                <a:solidFill>
                  <a:srgbClr val="FFFFFF"/>
                </a:solidFill>
                <a:latin typeface="Consolas"/>
                <a:cs typeface="Consolas"/>
              </a:rPr>
              <a:t>technology</a:t>
            </a:r>
            <a:r>
              <a:rPr sz="3200" spc="-2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has</a:t>
            </a:r>
            <a:r>
              <a:rPr sz="3200" spc="-2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onsolas"/>
                <a:cs typeface="Consolas"/>
              </a:rPr>
              <a:t>the 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potential</a:t>
            </a:r>
            <a:r>
              <a:rPr sz="3200" spc="-3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3200" spc="-3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35" dirty="0">
                <a:solidFill>
                  <a:srgbClr val="FFFFFF"/>
                </a:solidFill>
                <a:latin typeface="Consolas"/>
                <a:cs typeface="Consolas"/>
              </a:rPr>
              <a:t>revolutionize</a:t>
            </a:r>
            <a:r>
              <a:rPr sz="3200" spc="-3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various</a:t>
            </a:r>
            <a:r>
              <a:rPr sz="3200" spc="-3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Consolas"/>
                <a:cs typeface="Consolas"/>
              </a:rPr>
              <a:t>industries,</a:t>
            </a:r>
            <a:r>
              <a:rPr sz="3200" spc="-3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but</a:t>
            </a:r>
            <a:r>
              <a:rPr sz="3200" spc="-3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onsolas"/>
                <a:cs typeface="Consolas"/>
              </a:rPr>
              <a:t>it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also</a:t>
            </a:r>
            <a:r>
              <a:rPr sz="3200" spc="-3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presents</a:t>
            </a:r>
            <a:r>
              <a:rPr sz="3200" spc="-3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onsolas"/>
                <a:cs typeface="Consolas"/>
              </a:rPr>
              <a:t>challenges</a:t>
            </a:r>
            <a:r>
              <a:rPr sz="3200" spc="-3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that</a:t>
            </a:r>
            <a:r>
              <a:rPr sz="3200" spc="-3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require</a:t>
            </a:r>
            <a:r>
              <a:rPr sz="3200" spc="-3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careful </a:t>
            </a:r>
            <a:r>
              <a:rPr sz="3200" spc="-35" dirty="0">
                <a:solidFill>
                  <a:srgbClr val="FFFFFF"/>
                </a:solidFill>
                <a:latin typeface="Consolas"/>
                <a:cs typeface="Consolas"/>
              </a:rPr>
              <a:t>consideration</a:t>
            </a:r>
            <a:r>
              <a:rPr sz="3200" spc="-2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3200" spc="-2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innovation.</a:t>
            </a:r>
            <a:endParaRPr sz="3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3" name="object 3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50274" y="1411173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355052" y="2556478"/>
            <a:ext cx="6235065" cy="245681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15"/>
              </a:spcBef>
            </a:pPr>
            <a:r>
              <a:rPr sz="5300" dirty="0">
                <a:solidFill>
                  <a:srgbClr val="FFFFFF"/>
                </a:solidFill>
                <a:latin typeface="Consolas"/>
                <a:cs typeface="Consolas"/>
              </a:rPr>
              <a:t>Unlocking</a:t>
            </a:r>
            <a:r>
              <a:rPr sz="5300" spc="-6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5300" spc="-25" dirty="0">
                <a:solidFill>
                  <a:srgbClr val="FFFFFF"/>
                </a:solidFill>
                <a:latin typeface="Consolas"/>
                <a:cs typeface="Consolas"/>
              </a:rPr>
              <a:t>the </a:t>
            </a:r>
            <a:r>
              <a:rPr sz="5300" dirty="0">
                <a:solidFill>
                  <a:srgbClr val="FFFFFF"/>
                </a:solidFill>
                <a:latin typeface="Consolas"/>
                <a:cs typeface="Consolas"/>
              </a:rPr>
              <a:t>Potential:</a:t>
            </a:r>
            <a:r>
              <a:rPr sz="5300" spc="-3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530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5300" spc="-3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5300" spc="-20" dirty="0">
                <a:solidFill>
                  <a:srgbClr val="FFFFFF"/>
                </a:solidFill>
                <a:latin typeface="Consolas"/>
                <a:cs typeface="Consolas"/>
              </a:rPr>
              <a:t>Deep </a:t>
            </a:r>
            <a:r>
              <a:rPr sz="5300" dirty="0">
                <a:solidFill>
                  <a:srgbClr val="FFFFFF"/>
                </a:solidFill>
                <a:latin typeface="Consolas"/>
                <a:cs typeface="Consolas"/>
              </a:rPr>
              <a:t>Dive</a:t>
            </a:r>
            <a:r>
              <a:rPr sz="5300" spc="-2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5300" dirty="0">
                <a:solidFill>
                  <a:srgbClr val="FFFFFF"/>
                </a:solidFill>
                <a:latin typeface="Consolas"/>
                <a:cs typeface="Consolas"/>
              </a:rPr>
              <a:t>into</a:t>
            </a:r>
            <a:r>
              <a:rPr sz="5300" spc="-2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5300" spc="-10" dirty="0">
                <a:solidFill>
                  <a:srgbClr val="FFFFFF"/>
                </a:solidFill>
                <a:latin typeface="Consolas"/>
                <a:cs typeface="Consolas"/>
              </a:rPr>
              <a:t>Voice</a:t>
            </a:r>
            <a:endParaRPr sz="53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55052" y="4985353"/>
            <a:ext cx="4043679" cy="164718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15"/>
              </a:spcBef>
            </a:pPr>
            <a:r>
              <a:rPr sz="5300" spc="-45" dirty="0">
                <a:solidFill>
                  <a:srgbClr val="FFFFFF"/>
                </a:solidFill>
                <a:latin typeface="Consolas"/>
                <a:cs typeface="Consolas"/>
              </a:rPr>
              <a:t>Recognition </a:t>
            </a:r>
            <a:r>
              <a:rPr sz="5300" spc="-10" dirty="0">
                <a:solidFill>
                  <a:srgbClr val="FFFFFF"/>
                </a:solidFill>
                <a:latin typeface="Consolas"/>
                <a:cs typeface="Consolas"/>
              </a:rPr>
              <a:t>Technology</a:t>
            </a:r>
            <a:endParaRPr sz="530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578328" y="2467794"/>
            <a:ext cx="9937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600" spc="-535" dirty="0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52296" y="5035670"/>
            <a:ext cx="4429760" cy="3396615"/>
            <a:chOff x="952296" y="5035670"/>
            <a:chExt cx="4429760" cy="3396615"/>
          </a:xfrm>
        </p:grpSpPr>
        <p:sp>
          <p:nvSpPr>
            <p:cNvPr id="12" name="object 12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3" name="object 3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67"/>
                  </a:lnTo>
                </a:path>
                <a:path w="226059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0748" rIns="0" bIns="0" rtlCol="0">
            <a:spAutoFit/>
          </a:bodyPr>
          <a:lstStyle/>
          <a:p>
            <a:pPr marL="7032625">
              <a:lnSpc>
                <a:spcPct val="100000"/>
              </a:lnSpc>
              <a:spcBef>
                <a:spcPts val="95"/>
              </a:spcBef>
            </a:pPr>
            <a:r>
              <a:rPr sz="6000" spc="-65" dirty="0">
                <a:latin typeface="Consolas"/>
                <a:cs typeface="Consolas"/>
              </a:rPr>
              <a:t>Introduction</a:t>
            </a:r>
            <a:endParaRPr sz="6000">
              <a:latin typeface="Consolas"/>
              <a:cs typeface="Consolas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612453" y="3222990"/>
          <a:ext cx="7969248" cy="942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3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7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54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7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170">
                <a:tc>
                  <a:txBody>
                    <a:bodyPr/>
                    <a:lstStyle/>
                    <a:p>
                      <a:pPr marL="31750">
                        <a:lnSpc>
                          <a:spcPts val="3470"/>
                        </a:lnSpc>
                      </a:pPr>
                      <a:r>
                        <a:rPr sz="32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An</a:t>
                      </a:r>
                      <a:r>
                        <a:rPr sz="3200" spc="-15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3200" spc="-3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overview</a:t>
                      </a:r>
                      <a:endParaRPr sz="32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1600" algn="r">
                        <a:lnSpc>
                          <a:spcPts val="3470"/>
                        </a:lnSpc>
                      </a:pPr>
                      <a:r>
                        <a:rPr sz="3200" spc="-2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of</a:t>
                      </a:r>
                      <a:endParaRPr sz="32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170">
                <a:tc>
                  <a:txBody>
                    <a:bodyPr/>
                    <a:lstStyle/>
                    <a:p>
                      <a:pPr marL="31750" marR="3175">
                        <a:lnSpc>
                          <a:spcPts val="3579"/>
                        </a:lnSpc>
                      </a:pPr>
                      <a:r>
                        <a:rPr sz="3200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technology</a:t>
                      </a:r>
                      <a:endParaRPr sz="32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1600" algn="r">
                        <a:lnSpc>
                          <a:spcPts val="3579"/>
                        </a:lnSpc>
                      </a:pPr>
                      <a:r>
                        <a:rPr sz="3200" spc="-5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and</a:t>
                      </a:r>
                      <a:endParaRPr sz="32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3579"/>
                        </a:lnSpc>
                      </a:pPr>
                      <a:r>
                        <a:rPr sz="3200" spc="-2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its</a:t>
                      </a:r>
                      <a:endParaRPr sz="32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3579"/>
                        </a:lnSpc>
                      </a:pPr>
                      <a:r>
                        <a:rPr sz="3200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impact</a:t>
                      </a:r>
                      <a:endParaRPr sz="32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3579"/>
                        </a:lnSpc>
                      </a:pPr>
                      <a:r>
                        <a:rPr sz="3200" spc="-2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on</a:t>
                      </a:r>
                      <a:endParaRPr sz="32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3579"/>
                        </a:lnSpc>
                      </a:pPr>
                      <a:r>
                        <a:rPr sz="3200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various</a:t>
                      </a:r>
                      <a:endParaRPr sz="32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11956060" y="3281273"/>
            <a:ext cx="3685540" cy="370205"/>
          </a:xfrm>
          <a:custGeom>
            <a:avLst/>
            <a:gdLst/>
            <a:ahLst/>
            <a:cxnLst/>
            <a:rect l="l" t="t" r="r" b="b"/>
            <a:pathLst>
              <a:path w="3685540" h="370204">
                <a:moveTo>
                  <a:pt x="55016" y="81191"/>
                </a:moveTo>
                <a:lnTo>
                  <a:pt x="0" y="81191"/>
                </a:lnTo>
                <a:lnTo>
                  <a:pt x="63741" y="301066"/>
                </a:lnTo>
                <a:lnTo>
                  <a:pt x="126390" y="301066"/>
                </a:lnTo>
                <a:lnTo>
                  <a:pt x="146269" y="232067"/>
                </a:lnTo>
                <a:lnTo>
                  <a:pt x="95961" y="232067"/>
                </a:lnTo>
                <a:lnTo>
                  <a:pt x="55016" y="81191"/>
                </a:lnTo>
                <a:close/>
              </a:path>
              <a:path w="3685540" h="370204">
                <a:moveTo>
                  <a:pt x="189738" y="81191"/>
                </a:moveTo>
                <a:lnTo>
                  <a:pt x="135902" y="81191"/>
                </a:lnTo>
                <a:lnTo>
                  <a:pt x="95961" y="232067"/>
                </a:lnTo>
                <a:lnTo>
                  <a:pt x="146269" y="232067"/>
                </a:lnTo>
                <a:lnTo>
                  <a:pt x="189738" y="81191"/>
                </a:lnTo>
                <a:close/>
              </a:path>
              <a:path w="3685540" h="370204">
                <a:moveTo>
                  <a:pt x="320560" y="81191"/>
                </a:moveTo>
                <a:lnTo>
                  <a:pt x="307174" y="81191"/>
                </a:lnTo>
                <a:lnTo>
                  <a:pt x="289084" y="82305"/>
                </a:lnTo>
                <a:lnTo>
                  <a:pt x="249174" y="99034"/>
                </a:lnTo>
                <a:lnTo>
                  <a:pt x="230968" y="136916"/>
                </a:lnTo>
                <a:lnTo>
                  <a:pt x="229755" y="154546"/>
                </a:lnTo>
                <a:lnTo>
                  <a:pt x="229755" y="227711"/>
                </a:lnTo>
                <a:lnTo>
                  <a:pt x="240674" y="273155"/>
                </a:lnTo>
                <a:lnTo>
                  <a:pt x="273388" y="296629"/>
                </a:lnTo>
                <a:lnTo>
                  <a:pt x="307174" y="301066"/>
                </a:lnTo>
                <a:lnTo>
                  <a:pt x="320560" y="301066"/>
                </a:lnTo>
                <a:lnTo>
                  <a:pt x="367732" y="291084"/>
                </a:lnTo>
                <a:lnTo>
                  <a:pt x="393217" y="260499"/>
                </a:lnTo>
                <a:lnTo>
                  <a:pt x="394830" y="253784"/>
                </a:lnTo>
                <a:lnTo>
                  <a:pt x="295236" y="253784"/>
                </a:lnTo>
                <a:lnTo>
                  <a:pt x="289585" y="252260"/>
                </a:lnTo>
                <a:lnTo>
                  <a:pt x="286156" y="249224"/>
                </a:lnTo>
                <a:lnTo>
                  <a:pt x="282778" y="246176"/>
                </a:lnTo>
                <a:lnTo>
                  <a:pt x="281101" y="241719"/>
                </a:lnTo>
                <a:lnTo>
                  <a:pt x="281101" y="140538"/>
                </a:lnTo>
                <a:lnTo>
                  <a:pt x="282778" y="136080"/>
                </a:lnTo>
                <a:lnTo>
                  <a:pt x="286156" y="133032"/>
                </a:lnTo>
                <a:lnTo>
                  <a:pt x="289585" y="129997"/>
                </a:lnTo>
                <a:lnTo>
                  <a:pt x="295236" y="128473"/>
                </a:lnTo>
                <a:lnTo>
                  <a:pt x="394825" y="128473"/>
                </a:lnTo>
                <a:lnTo>
                  <a:pt x="393217" y="121785"/>
                </a:lnTo>
                <a:lnTo>
                  <a:pt x="367732" y="91226"/>
                </a:lnTo>
                <a:lnTo>
                  <a:pt x="338686" y="82305"/>
                </a:lnTo>
                <a:lnTo>
                  <a:pt x="320560" y="81191"/>
                </a:lnTo>
                <a:close/>
              </a:path>
              <a:path w="3685540" h="370204">
                <a:moveTo>
                  <a:pt x="394825" y="128473"/>
                </a:moveTo>
                <a:lnTo>
                  <a:pt x="332549" y="128473"/>
                </a:lnTo>
                <a:lnTo>
                  <a:pt x="338201" y="129997"/>
                </a:lnTo>
                <a:lnTo>
                  <a:pt x="341566" y="133032"/>
                </a:lnTo>
                <a:lnTo>
                  <a:pt x="345008" y="136080"/>
                </a:lnTo>
                <a:lnTo>
                  <a:pt x="346722" y="140538"/>
                </a:lnTo>
                <a:lnTo>
                  <a:pt x="346722" y="241719"/>
                </a:lnTo>
                <a:lnTo>
                  <a:pt x="345008" y="246176"/>
                </a:lnTo>
                <a:lnTo>
                  <a:pt x="341566" y="249224"/>
                </a:lnTo>
                <a:lnTo>
                  <a:pt x="338201" y="252260"/>
                </a:lnTo>
                <a:lnTo>
                  <a:pt x="332549" y="253784"/>
                </a:lnTo>
                <a:lnTo>
                  <a:pt x="394830" y="253784"/>
                </a:lnTo>
                <a:lnTo>
                  <a:pt x="396856" y="245351"/>
                </a:lnTo>
                <a:lnTo>
                  <a:pt x="398068" y="227711"/>
                </a:lnTo>
                <a:lnTo>
                  <a:pt x="398068" y="154546"/>
                </a:lnTo>
                <a:lnTo>
                  <a:pt x="396856" y="136916"/>
                </a:lnTo>
                <a:lnTo>
                  <a:pt x="394825" y="128473"/>
                </a:lnTo>
                <a:close/>
              </a:path>
              <a:path w="3685540" h="370204">
                <a:moveTo>
                  <a:pt x="560806" y="0"/>
                </a:moveTo>
                <a:lnTo>
                  <a:pt x="505396" y="0"/>
                </a:lnTo>
                <a:lnTo>
                  <a:pt x="505396" y="53327"/>
                </a:lnTo>
                <a:lnTo>
                  <a:pt x="560806" y="53327"/>
                </a:lnTo>
                <a:lnTo>
                  <a:pt x="560806" y="0"/>
                </a:lnTo>
                <a:close/>
              </a:path>
              <a:path w="3685540" h="370204">
                <a:moveTo>
                  <a:pt x="558825" y="81191"/>
                </a:moveTo>
                <a:lnTo>
                  <a:pt x="447802" y="81191"/>
                </a:lnTo>
                <a:lnTo>
                  <a:pt x="447802" y="128473"/>
                </a:lnTo>
                <a:lnTo>
                  <a:pt x="507479" y="128473"/>
                </a:lnTo>
                <a:lnTo>
                  <a:pt x="507479" y="301066"/>
                </a:lnTo>
                <a:lnTo>
                  <a:pt x="618909" y="301066"/>
                </a:lnTo>
                <a:lnTo>
                  <a:pt x="618909" y="253784"/>
                </a:lnTo>
                <a:lnTo>
                  <a:pt x="558825" y="253784"/>
                </a:lnTo>
                <a:lnTo>
                  <a:pt x="558825" y="81191"/>
                </a:lnTo>
                <a:close/>
              </a:path>
              <a:path w="3685540" h="370204">
                <a:moveTo>
                  <a:pt x="821537" y="81191"/>
                </a:moveTo>
                <a:lnTo>
                  <a:pt x="760704" y="81191"/>
                </a:lnTo>
                <a:lnTo>
                  <a:pt x="742586" y="82305"/>
                </a:lnTo>
                <a:lnTo>
                  <a:pt x="702627" y="99034"/>
                </a:lnTo>
                <a:lnTo>
                  <a:pt x="684505" y="136916"/>
                </a:lnTo>
                <a:lnTo>
                  <a:pt x="683298" y="154546"/>
                </a:lnTo>
                <a:lnTo>
                  <a:pt x="683298" y="227711"/>
                </a:lnTo>
                <a:lnTo>
                  <a:pt x="694061" y="273411"/>
                </a:lnTo>
                <a:lnTo>
                  <a:pt x="726617" y="296681"/>
                </a:lnTo>
                <a:lnTo>
                  <a:pt x="760704" y="301066"/>
                </a:lnTo>
                <a:lnTo>
                  <a:pt x="821537" y="301066"/>
                </a:lnTo>
                <a:lnTo>
                  <a:pt x="821537" y="253784"/>
                </a:lnTo>
                <a:lnTo>
                  <a:pt x="748766" y="253784"/>
                </a:lnTo>
                <a:lnTo>
                  <a:pt x="743140" y="252260"/>
                </a:lnTo>
                <a:lnTo>
                  <a:pt x="739698" y="249224"/>
                </a:lnTo>
                <a:lnTo>
                  <a:pt x="736333" y="246176"/>
                </a:lnTo>
                <a:lnTo>
                  <a:pt x="734644" y="241719"/>
                </a:lnTo>
                <a:lnTo>
                  <a:pt x="734644" y="140538"/>
                </a:lnTo>
                <a:lnTo>
                  <a:pt x="736333" y="136080"/>
                </a:lnTo>
                <a:lnTo>
                  <a:pt x="739698" y="133032"/>
                </a:lnTo>
                <a:lnTo>
                  <a:pt x="743140" y="129997"/>
                </a:lnTo>
                <a:lnTo>
                  <a:pt x="748766" y="128473"/>
                </a:lnTo>
                <a:lnTo>
                  <a:pt x="821537" y="128473"/>
                </a:lnTo>
                <a:lnTo>
                  <a:pt x="821537" y="81191"/>
                </a:lnTo>
                <a:close/>
              </a:path>
              <a:path w="3685540" h="370204">
                <a:moveTo>
                  <a:pt x="984478" y="81191"/>
                </a:moveTo>
                <a:lnTo>
                  <a:pt x="965301" y="81191"/>
                </a:lnTo>
                <a:lnTo>
                  <a:pt x="947444" y="82286"/>
                </a:lnTo>
                <a:lnTo>
                  <a:pt x="909421" y="98729"/>
                </a:lnTo>
                <a:lnTo>
                  <a:pt x="892991" y="136670"/>
                </a:lnTo>
                <a:lnTo>
                  <a:pt x="891895" y="227711"/>
                </a:lnTo>
                <a:lnTo>
                  <a:pt x="893108" y="245508"/>
                </a:lnTo>
                <a:lnTo>
                  <a:pt x="911199" y="283514"/>
                </a:lnTo>
                <a:lnTo>
                  <a:pt x="951097" y="299970"/>
                </a:lnTo>
                <a:lnTo>
                  <a:pt x="969365" y="301066"/>
                </a:lnTo>
                <a:lnTo>
                  <a:pt x="1038326" y="301066"/>
                </a:lnTo>
                <a:lnTo>
                  <a:pt x="1038326" y="253784"/>
                </a:lnTo>
                <a:lnTo>
                  <a:pt x="957427" y="253784"/>
                </a:lnTo>
                <a:lnTo>
                  <a:pt x="951712" y="252260"/>
                </a:lnTo>
                <a:lnTo>
                  <a:pt x="948283" y="249224"/>
                </a:lnTo>
                <a:lnTo>
                  <a:pt x="944981" y="246176"/>
                </a:lnTo>
                <a:lnTo>
                  <a:pt x="943330" y="241719"/>
                </a:lnTo>
                <a:lnTo>
                  <a:pt x="943330" y="213728"/>
                </a:lnTo>
                <a:lnTo>
                  <a:pt x="1051280" y="213728"/>
                </a:lnTo>
                <a:lnTo>
                  <a:pt x="1051280" y="166446"/>
                </a:lnTo>
                <a:lnTo>
                  <a:pt x="943330" y="166446"/>
                </a:lnTo>
                <a:lnTo>
                  <a:pt x="943380" y="139674"/>
                </a:lnTo>
                <a:lnTo>
                  <a:pt x="944473" y="135255"/>
                </a:lnTo>
                <a:lnTo>
                  <a:pt x="946886" y="132537"/>
                </a:lnTo>
                <a:lnTo>
                  <a:pt x="949172" y="129832"/>
                </a:lnTo>
                <a:lnTo>
                  <a:pt x="953998" y="128473"/>
                </a:lnTo>
                <a:lnTo>
                  <a:pt x="1048389" y="128473"/>
                </a:lnTo>
                <a:lnTo>
                  <a:pt x="1046994" y="122331"/>
                </a:lnTo>
                <a:lnTo>
                  <a:pt x="1013117" y="85848"/>
                </a:lnTo>
                <a:lnTo>
                  <a:pt x="999738" y="82355"/>
                </a:lnTo>
                <a:lnTo>
                  <a:pt x="984478" y="81191"/>
                </a:lnTo>
                <a:close/>
              </a:path>
              <a:path w="3685540" h="370204">
                <a:moveTo>
                  <a:pt x="1048389" y="128473"/>
                </a:moveTo>
                <a:lnTo>
                  <a:pt x="989558" y="128473"/>
                </a:lnTo>
                <a:lnTo>
                  <a:pt x="993368" y="129959"/>
                </a:lnTo>
                <a:lnTo>
                  <a:pt x="996289" y="132930"/>
                </a:lnTo>
                <a:lnTo>
                  <a:pt x="999337" y="135839"/>
                </a:lnTo>
                <a:lnTo>
                  <a:pt x="1000734" y="139674"/>
                </a:lnTo>
                <a:lnTo>
                  <a:pt x="1000734" y="166446"/>
                </a:lnTo>
                <a:lnTo>
                  <a:pt x="1051280" y="166446"/>
                </a:lnTo>
                <a:lnTo>
                  <a:pt x="1051280" y="152565"/>
                </a:lnTo>
                <a:lnTo>
                  <a:pt x="1050209" y="136481"/>
                </a:lnTo>
                <a:lnTo>
                  <a:pt x="1048389" y="128473"/>
                </a:lnTo>
                <a:close/>
              </a:path>
              <a:path w="3685540" h="370204">
                <a:moveTo>
                  <a:pt x="1458061" y="253784"/>
                </a:moveTo>
                <a:lnTo>
                  <a:pt x="1332839" y="253784"/>
                </a:lnTo>
                <a:lnTo>
                  <a:pt x="1332839" y="301066"/>
                </a:lnTo>
                <a:lnTo>
                  <a:pt x="1458061" y="301066"/>
                </a:lnTo>
                <a:lnTo>
                  <a:pt x="1458061" y="253784"/>
                </a:lnTo>
                <a:close/>
              </a:path>
              <a:path w="3685540" h="370204">
                <a:moveTo>
                  <a:pt x="1411833" y="81191"/>
                </a:moveTo>
                <a:lnTo>
                  <a:pt x="1332839" y="81191"/>
                </a:lnTo>
                <a:lnTo>
                  <a:pt x="1332839" y="128473"/>
                </a:lnTo>
                <a:lnTo>
                  <a:pt x="1362557" y="128473"/>
                </a:lnTo>
                <a:lnTo>
                  <a:pt x="1362557" y="253784"/>
                </a:lnTo>
                <a:lnTo>
                  <a:pt x="1413865" y="253784"/>
                </a:lnTo>
                <a:lnTo>
                  <a:pt x="1413865" y="147510"/>
                </a:lnTo>
                <a:lnTo>
                  <a:pt x="1414119" y="143738"/>
                </a:lnTo>
                <a:lnTo>
                  <a:pt x="1415643" y="139979"/>
                </a:lnTo>
                <a:lnTo>
                  <a:pt x="1421485" y="132435"/>
                </a:lnTo>
                <a:lnTo>
                  <a:pt x="1425930" y="130556"/>
                </a:lnTo>
                <a:lnTo>
                  <a:pt x="1486128" y="130556"/>
                </a:lnTo>
                <a:lnTo>
                  <a:pt x="1486128" y="89611"/>
                </a:lnTo>
                <a:lnTo>
                  <a:pt x="1408531" y="89611"/>
                </a:lnTo>
                <a:lnTo>
                  <a:pt x="1411833" y="81191"/>
                </a:lnTo>
                <a:close/>
              </a:path>
              <a:path w="3685540" h="370204">
                <a:moveTo>
                  <a:pt x="1486128" y="81191"/>
                </a:moveTo>
                <a:lnTo>
                  <a:pt x="1435836" y="81191"/>
                </a:lnTo>
                <a:lnTo>
                  <a:pt x="1425855" y="81717"/>
                </a:lnTo>
                <a:lnTo>
                  <a:pt x="1417993" y="83296"/>
                </a:lnTo>
                <a:lnTo>
                  <a:pt x="1412226" y="85927"/>
                </a:lnTo>
                <a:lnTo>
                  <a:pt x="1408531" y="89611"/>
                </a:lnTo>
                <a:lnTo>
                  <a:pt x="1486128" y="89611"/>
                </a:lnTo>
                <a:lnTo>
                  <a:pt x="1486128" y="81191"/>
                </a:lnTo>
                <a:close/>
              </a:path>
              <a:path w="3685540" h="370204">
                <a:moveTo>
                  <a:pt x="1642211" y="81191"/>
                </a:moveTo>
                <a:lnTo>
                  <a:pt x="1623034" y="81191"/>
                </a:lnTo>
                <a:lnTo>
                  <a:pt x="1605123" y="82286"/>
                </a:lnTo>
                <a:lnTo>
                  <a:pt x="1567154" y="98729"/>
                </a:lnTo>
                <a:lnTo>
                  <a:pt x="1550724" y="136670"/>
                </a:lnTo>
                <a:lnTo>
                  <a:pt x="1549628" y="227711"/>
                </a:lnTo>
                <a:lnTo>
                  <a:pt x="1550841" y="245508"/>
                </a:lnTo>
                <a:lnTo>
                  <a:pt x="1568932" y="283514"/>
                </a:lnTo>
                <a:lnTo>
                  <a:pt x="1608830" y="299970"/>
                </a:lnTo>
                <a:lnTo>
                  <a:pt x="1627098" y="301066"/>
                </a:lnTo>
                <a:lnTo>
                  <a:pt x="1696059" y="301066"/>
                </a:lnTo>
                <a:lnTo>
                  <a:pt x="1696059" y="253784"/>
                </a:lnTo>
                <a:lnTo>
                  <a:pt x="1615160" y="253784"/>
                </a:lnTo>
                <a:lnTo>
                  <a:pt x="1609445" y="252260"/>
                </a:lnTo>
                <a:lnTo>
                  <a:pt x="1606016" y="249224"/>
                </a:lnTo>
                <a:lnTo>
                  <a:pt x="1602714" y="246176"/>
                </a:lnTo>
                <a:lnTo>
                  <a:pt x="1601063" y="241719"/>
                </a:lnTo>
                <a:lnTo>
                  <a:pt x="1601063" y="213728"/>
                </a:lnTo>
                <a:lnTo>
                  <a:pt x="1709013" y="213728"/>
                </a:lnTo>
                <a:lnTo>
                  <a:pt x="1709013" y="166446"/>
                </a:lnTo>
                <a:lnTo>
                  <a:pt x="1601063" y="166446"/>
                </a:lnTo>
                <a:lnTo>
                  <a:pt x="1601113" y="139674"/>
                </a:lnTo>
                <a:lnTo>
                  <a:pt x="1602206" y="135255"/>
                </a:lnTo>
                <a:lnTo>
                  <a:pt x="1604619" y="132537"/>
                </a:lnTo>
                <a:lnTo>
                  <a:pt x="1606905" y="129832"/>
                </a:lnTo>
                <a:lnTo>
                  <a:pt x="1611731" y="128473"/>
                </a:lnTo>
                <a:lnTo>
                  <a:pt x="1706122" y="128473"/>
                </a:lnTo>
                <a:lnTo>
                  <a:pt x="1704727" y="122331"/>
                </a:lnTo>
                <a:lnTo>
                  <a:pt x="1670850" y="85848"/>
                </a:lnTo>
                <a:lnTo>
                  <a:pt x="1657471" y="82355"/>
                </a:lnTo>
                <a:lnTo>
                  <a:pt x="1642211" y="81191"/>
                </a:lnTo>
                <a:close/>
              </a:path>
              <a:path w="3685540" h="370204">
                <a:moveTo>
                  <a:pt x="1706122" y="128473"/>
                </a:moveTo>
                <a:lnTo>
                  <a:pt x="1647291" y="128473"/>
                </a:lnTo>
                <a:lnTo>
                  <a:pt x="1651101" y="129959"/>
                </a:lnTo>
                <a:lnTo>
                  <a:pt x="1654022" y="132930"/>
                </a:lnTo>
                <a:lnTo>
                  <a:pt x="1657070" y="135839"/>
                </a:lnTo>
                <a:lnTo>
                  <a:pt x="1658467" y="139674"/>
                </a:lnTo>
                <a:lnTo>
                  <a:pt x="1658467" y="166446"/>
                </a:lnTo>
                <a:lnTo>
                  <a:pt x="1709013" y="166446"/>
                </a:lnTo>
                <a:lnTo>
                  <a:pt x="1709013" y="152565"/>
                </a:lnTo>
                <a:lnTo>
                  <a:pt x="1707942" y="136481"/>
                </a:lnTo>
                <a:lnTo>
                  <a:pt x="1706122" y="128473"/>
                </a:lnTo>
                <a:close/>
              </a:path>
              <a:path w="3685540" h="370204">
                <a:moveTo>
                  <a:pt x="1917674" y="81191"/>
                </a:moveTo>
                <a:lnTo>
                  <a:pt x="1856968" y="81191"/>
                </a:lnTo>
                <a:lnTo>
                  <a:pt x="1838825" y="82305"/>
                </a:lnTo>
                <a:lnTo>
                  <a:pt x="1798802" y="99034"/>
                </a:lnTo>
                <a:lnTo>
                  <a:pt x="1780711" y="136916"/>
                </a:lnTo>
                <a:lnTo>
                  <a:pt x="1779498" y="154546"/>
                </a:lnTo>
                <a:lnTo>
                  <a:pt x="1779498" y="227711"/>
                </a:lnTo>
                <a:lnTo>
                  <a:pt x="1790267" y="273411"/>
                </a:lnTo>
                <a:lnTo>
                  <a:pt x="1822869" y="296681"/>
                </a:lnTo>
                <a:lnTo>
                  <a:pt x="1856968" y="301066"/>
                </a:lnTo>
                <a:lnTo>
                  <a:pt x="1917674" y="301066"/>
                </a:lnTo>
                <a:lnTo>
                  <a:pt x="1917674" y="253784"/>
                </a:lnTo>
                <a:lnTo>
                  <a:pt x="1845030" y="253784"/>
                </a:lnTo>
                <a:lnTo>
                  <a:pt x="1839315" y="252260"/>
                </a:lnTo>
                <a:lnTo>
                  <a:pt x="1835886" y="249224"/>
                </a:lnTo>
                <a:lnTo>
                  <a:pt x="1832584" y="246176"/>
                </a:lnTo>
                <a:lnTo>
                  <a:pt x="1830806" y="241719"/>
                </a:lnTo>
                <a:lnTo>
                  <a:pt x="1830806" y="140538"/>
                </a:lnTo>
                <a:lnTo>
                  <a:pt x="1832584" y="136080"/>
                </a:lnTo>
                <a:lnTo>
                  <a:pt x="1835886" y="133032"/>
                </a:lnTo>
                <a:lnTo>
                  <a:pt x="1839315" y="129997"/>
                </a:lnTo>
                <a:lnTo>
                  <a:pt x="1845030" y="128473"/>
                </a:lnTo>
                <a:lnTo>
                  <a:pt x="1917674" y="128473"/>
                </a:lnTo>
                <a:lnTo>
                  <a:pt x="1917674" y="81191"/>
                </a:lnTo>
                <a:close/>
              </a:path>
              <a:path w="3685540" h="370204">
                <a:moveTo>
                  <a:pt x="2074519" y="81191"/>
                </a:moveTo>
                <a:lnTo>
                  <a:pt x="2061057" y="81191"/>
                </a:lnTo>
                <a:lnTo>
                  <a:pt x="2043007" y="82305"/>
                </a:lnTo>
                <a:lnTo>
                  <a:pt x="2003145" y="99034"/>
                </a:lnTo>
                <a:lnTo>
                  <a:pt x="1984929" y="136916"/>
                </a:lnTo>
                <a:lnTo>
                  <a:pt x="1983714" y="154546"/>
                </a:lnTo>
                <a:lnTo>
                  <a:pt x="1983714" y="227711"/>
                </a:lnTo>
                <a:lnTo>
                  <a:pt x="1994644" y="273155"/>
                </a:lnTo>
                <a:lnTo>
                  <a:pt x="2027339" y="296629"/>
                </a:lnTo>
                <a:lnTo>
                  <a:pt x="2061057" y="301066"/>
                </a:lnTo>
                <a:lnTo>
                  <a:pt x="2074519" y="301066"/>
                </a:lnTo>
                <a:lnTo>
                  <a:pt x="2121650" y="291084"/>
                </a:lnTo>
                <a:lnTo>
                  <a:pt x="2147131" y="260499"/>
                </a:lnTo>
                <a:lnTo>
                  <a:pt x="2148747" y="253784"/>
                </a:lnTo>
                <a:lnTo>
                  <a:pt x="2049119" y="253784"/>
                </a:lnTo>
                <a:lnTo>
                  <a:pt x="2043531" y="252260"/>
                </a:lnTo>
                <a:lnTo>
                  <a:pt x="2036673" y="246176"/>
                </a:lnTo>
                <a:lnTo>
                  <a:pt x="2035022" y="241719"/>
                </a:lnTo>
                <a:lnTo>
                  <a:pt x="2035022" y="140538"/>
                </a:lnTo>
                <a:lnTo>
                  <a:pt x="2036673" y="136080"/>
                </a:lnTo>
                <a:lnTo>
                  <a:pt x="2043531" y="129997"/>
                </a:lnTo>
                <a:lnTo>
                  <a:pt x="2049119" y="128473"/>
                </a:lnTo>
                <a:lnTo>
                  <a:pt x="2148742" y="128473"/>
                </a:lnTo>
                <a:lnTo>
                  <a:pt x="2147131" y="121785"/>
                </a:lnTo>
                <a:lnTo>
                  <a:pt x="2121650" y="91226"/>
                </a:lnTo>
                <a:lnTo>
                  <a:pt x="2092642" y="82305"/>
                </a:lnTo>
                <a:lnTo>
                  <a:pt x="2074519" y="81191"/>
                </a:lnTo>
                <a:close/>
              </a:path>
              <a:path w="3685540" h="370204">
                <a:moveTo>
                  <a:pt x="2148742" y="128473"/>
                </a:moveTo>
                <a:lnTo>
                  <a:pt x="2086457" y="128473"/>
                </a:lnTo>
                <a:lnTo>
                  <a:pt x="2092172" y="129997"/>
                </a:lnTo>
                <a:lnTo>
                  <a:pt x="2095474" y="133032"/>
                </a:lnTo>
                <a:lnTo>
                  <a:pt x="2098903" y="136080"/>
                </a:lnTo>
                <a:lnTo>
                  <a:pt x="2100681" y="140538"/>
                </a:lnTo>
                <a:lnTo>
                  <a:pt x="2100681" y="241719"/>
                </a:lnTo>
                <a:lnTo>
                  <a:pt x="2098903" y="246176"/>
                </a:lnTo>
                <a:lnTo>
                  <a:pt x="2095474" y="249224"/>
                </a:lnTo>
                <a:lnTo>
                  <a:pt x="2092172" y="252260"/>
                </a:lnTo>
                <a:lnTo>
                  <a:pt x="2086457" y="253784"/>
                </a:lnTo>
                <a:lnTo>
                  <a:pt x="2148747" y="253784"/>
                </a:lnTo>
                <a:lnTo>
                  <a:pt x="2150775" y="245351"/>
                </a:lnTo>
                <a:lnTo>
                  <a:pt x="2151989" y="227711"/>
                </a:lnTo>
                <a:lnTo>
                  <a:pt x="2151989" y="154546"/>
                </a:lnTo>
                <a:lnTo>
                  <a:pt x="2150775" y="136916"/>
                </a:lnTo>
                <a:lnTo>
                  <a:pt x="2148742" y="128473"/>
                </a:lnTo>
                <a:close/>
              </a:path>
              <a:path w="3685540" h="370204">
                <a:moveTo>
                  <a:pt x="2369540" y="81191"/>
                </a:moveTo>
                <a:lnTo>
                  <a:pt x="2275941" y="81191"/>
                </a:lnTo>
                <a:lnTo>
                  <a:pt x="2257818" y="82305"/>
                </a:lnTo>
                <a:lnTo>
                  <a:pt x="2217902" y="99034"/>
                </a:lnTo>
                <a:lnTo>
                  <a:pt x="2199686" y="136916"/>
                </a:lnTo>
                <a:lnTo>
                  <a:pt x="2198471" y="154546"/>
                </a:lnTo>
                <a:lnTo>
                  <a:pt x="2198471" y="164757"/>
                </a:lnTo>
                <a:lnTo>
                  <a:pt x="2205837" y="204419"/>
                </a:lnTo>
                <a:lnTo>
                  <a:pt x="2224887" y="226517"/>
                </a:lnTo>
                <a:lnTo>
                  <a:pt x="2224887" y="286004"/>
                </a:lnTo>
                <a:lnTo>
                  <a:pt x="2311374" y="286004"/>
                </a:lnTo>
                <a:lnTo>
                  <a:pt x="2316857" y="287177"/>
                </a:lnTo>
                <a:lnTo>
                  <a:pt x="2319756" y="289471"/>
                </a:lnTo>
                <a:lnTo>
                  <a:pt x="2322804" y="291719"/>
                </a:lnTo>
                <a:lnTo>
                  <a:pt x="2324328" y="294525"/>
                </a:lnTo>
                <a:lnTo>
                  <a:pt x="2324328" y="314058"/>
                </a:lnTo>
                <a:lnTo>
                  <a:pt x="2322804" y="316826"/>
                </a:lnTo>
                <a:lnTo>
                  <a:pt x="2316708" y="321589"/>
                </a:lnTo>
                <a:lnTo>
                  <a:pt x="2311374" y="322770"/>
                </a:lnTo>
                <a:lnTo>
                  <a:pt x="2206599" y="322770"/>
                </a:lnTo>
                <a:lnTo>
                  <a:pt x="2206599" y="370065"/>
                </a:lnTo>
                <a:lnTo>
                  <a:pt x="2299436" y="370065"/>
                </a:lnTo>
                <a:lnTo>
                  <a:pt x="2317296" y="369072"/>
                </a:lnTo>
                <a:lnTo>
                  <a:pt x="2356586" y="354203"/>
                </a:lnTo>
                <a:lnTo>
                  <a:pt x="2375763" y="306819"/>
                </a:lnTo>
                <a:lnTo>
                  <a:pt x="2375763" y="301955"/>
                </a:lnTo>
                <a:lnTo>
                  <a:pt x="2364940" y="263484"/>
                </a:lnTo>
                <a:lnTo>
                  <a:pt x="2332774" y="242677"/>
                </a:lnTo>
                <a:lnTo>
                  <a:pt x="2299436" y="238709"/>
                </a:lnTo>
                <a:lnTo>
                  <a:pt x="2276195" y="238709"/>
                </a:lnTo>
                <a:lnTo>
                  <a:pt x="2276195" y="238112"/>
                </a:lnTo>
                <a:lnTo>
                  <a:pt x="2300325" y="238112"/>
                </a:lnTo>
                <a:lnTo>
                  <a:pt x="2315111" y="236880"/>
                </a:lnTo>
                <a:lnTo>
                  <a:pt x="2350490" y="218389"/>
                </a:lnTo>
                <a:lnTo>
                  <a:pt x="2365838" y="190830"/>
                </a:lnTo>
                <a:lnTo>
                  <a:pt x="2264003" y="190830"/>
                </a:lnTo>
                <a:lnTo>
                  <a:pt x="2258288" y="189306"/>
                </a:lnTo>
                <a:lnTo>
                  <a:pt x="2254859" y="186270"/>
                </a:lnTo>
                <a:lnTo>
                  <a:pt x="2251557" y="183235"/>
                </a:lnTo>
                <a:lnTo>
                  <a:pt x="2249779" y="178765"/>
                </a:lnTo>
                <a:lnTo>
                  <a:pt x="2249779" y="140538"/>
                </a:lnTo>
                <a:lnTo>
                  <a:pt x="2251557" y="136080"/>
                </a:lnTo>
                <a:lnTo>
                  <a:pt x="2254859" y="133032"/>
                </a:lnTo>
                <a:lnTo>
                  <a:pt x="2258288" y="129997"/>
                </a:lnTo>
                <a:lnTo>
                  <a:pt x="2264003" y="128473"/>
                </a:lnTo>
                <a:lnTo>
                  <a:pt x="2369540" y="128473"/>
                </a:lnTo>
                <a:lnTo>
                  <a:pt x="2369540" y="81191"/>
                </a:lnTo>
                <a:close/>
              </a:path>
              <a:path w="3685540" h="370204">
                <a:moveTo>
                  <a:pt x="2369540" y="128473"/>
                </a:moveTo>
                <a:lnTo>
                  <a:pt x="2318232" y="128473"/>
                </a:lnTo>
                <a:lnTo>
                  <a:pt x="2318232" y="173685"/>
                </a:lnTo>
                <a:lnTo>
                  <a:pt x="2317851" y="177711"/>
                </a:lnTo>
                <a:lnTo>
                  <a:pt x="2316200" y="181571"/>
                </a:lnTo>
                <a:lnTo>
                  <a:pt x="2313279" y="185280"/>
                </a:lnTo>
                <a:lnTo>
                  <a:pt x="2310231" y="188976"/>
                </a:lnTo>
                <a:lnTo>
                  <a:pt x="2305913" y="190830"/>
                </a:lnTo>
                <a:lnTo>
                  <a:pt x="2365838" y="190830"/>
                </a:lnTo>
                <a:lnTo>
                  <a:pt x="2368350" y="180788"/>
                </a:lnTo>
                <a:lnTo>
                  <a:pt x="2369540" y="164757"/>
                </a:lnTo>
                <a:lnTo>
                  <a:pt x="2369540" y="128473"/>
                </a:lnTo>
                <a:close/>
              </a:path>
              <a:path w="3685540" h="370204">
                <a:moveTo>
                  <a:pt x="2473172" y="81191"/>
                </a:moveTo>
                <a:lnTo>
                  <a:pt x="2423769" y="81191"/>
                </a:lnTo>
                <a:lnTo>
                  <a:pt x="2423769" y="301066"/>
                </a:lnTo>
                <a:lnTo>
                  <a:pt x="2475204" y="301066"/>
                </a:lnTo>
                <a:lnTo>
                  <a:pt x="2475204" y="139179"/>
                </a:lnTo>
                <a:lnTo>
                  <a:pt x="2476601" y="136080"/>
                </a:lnTo>
                <a:lnTo>
                  <a:pt x="2482189" y="129997"/>
                </a:lnTo>
                <a:lnTo>
                  <a:pt x="2486761" y="128473"/>
                </a:lnTo>
                <a:lnTo>
                  <a:pt x="2586129" y="128473"/>
                </a:lnTo>
                <a:lnTo>
                  <a:pt x="2584599" y="121837"/>
                </a:lnTo>
                <a:lnTo>
                  <a:pt x="2578802" y="109197"/>
                </a:lnTo>
                <a:lnTo>
                  <a:pt x="2570708" y="99034"/>
                </a:lnTo>
                <a:lnTo>
                  <a:pt x="2560278" y="91226"/>
                </a:lnTo>
                <a:lnTo>
                  <a:pt x="2556623" y="89611"/>
                </a:lnTo>
                <a:lnTo>
                  <a:pt x="2469489" y="89611"/>
                </a:lnTo>
                <a:lnTo>
                  <a:pt x="2473172" y="81191"/>
                </a:lnTo>
                <a:close/>
              </a:path>
              <a:path w="3685540" h="370204">
                <a:moveTo>
                  <a:pt x="2586129" y="128473"/>
                </a:moveTo>
                <a:lnTo>
                  <a:pt x="2525750" y="128473"/>
                </a:lnTo>
                <a:lnTo>
                  <a:pt x="2530195" y="130022"/>
                </a:lnTo>
                <a:lnTo>
                  <a:pt x="2536291" y="136245"/>
                </a:lnTo>
                <a:lnTo>
                  <a:pt x="2537815" y="140665"/>
                </a:lnTo>
                <a:lnTo>
                  <a:pt x="2537815" y="301066"/>
                </a:lnTo>
                <a:lnTo>
                  <a:pt x="2589250" y="301066"/>
                </a:lnTo>
                <a:lnTo>
                  <a:pt x="2589250" y="154546"/>
                </a:lnTo>
                <a:lnTo>
                  <a:pt x="2588085" y="136953"/>
                </a:lnTo>
                <a:lnTo>
                  <a:pt x="2586129" y="128473"/>
                </a:lnTo>
                <a:close/>
              </a:path>
              <a:path w="3685540" h="370204">
                <a:moveTo>
                  <a:pt x="2515844" y="81191"/>
                </a:moveTo>
                <a:lnTo>
                  <a:pt x="2497175" y="81191"/>
                </a:lnTo>
                <a:lnTo>
                  <a:pt x="2486938" y="81717"/>
                </a:lnTo>
                <a:lnTo>
                  <a:pt x="2478903" y="83296"/>
                </a:lnTo>
                <a:lnTo>
                  <a:pt x="2473083" y="85927"/>
                </a:lnTo>
                <a:lnTo>
                  <a:pt x="2469489" y="89611"/>
                </a:lnTo>
                <a:lnTo>
                  <a:pt x="2556623" y="89611"/>
                </a:lnTo>
                <a:lnTo>
                  <a:pt x="2547658" y="85650"/>
                </a:lnTo>
                <a:lnTo>
                  <a:pt x="2532846" y="82305"/>
                </a:lnTo>
                <a:lnTo>
                  <a:pt x="2515844" y="81191"/>
                </a:lnTo>
                <a:close/>
              </a:path>
              <a:path w="3685540" h="370204">
                <a:moveTo>
                  <a:pt x="2753207" y="0"/>
                </a:moveTo>
                <a:lnTo>
                  <a:pt x="2697835" y="0"/>
                </a:lnTo>
                <a:lnTo>
                  <a:pt x="2697835" y="53327"/>
                </a:lnTo>
                <a:lnTo>
                  <a:pt x="2753207" y="53327"/>
                </a:lnTo>
                <a:lnTo>
                  <a:pt x="2753207" y="0"/>
                </a:lnTo>
                <a:close/>
              </a:path>
              <a:path w="3685540" h="370204">
                <a:moveTo>
                  <a:pt x="2751302" y="81191"/>
                </a:moveTo>
                <a:lnTo>
                  <a:pt x="2640177" y="81191"/>
                </a:lnTo>
                <a:lnTo>
                  <a:pt x="2640177" y="128473"/>
                </a:lnTo>
                <a:lnTo>
                  <a:pt x="2699867" y="128473"/>
                </a:lnTo>
                <a:lnTo>
                  <a:pt x="2699867" y="301066"/>
                </a:lnTo>
                <a:lnTo>
                  <a:pt x="2811373" y="301066"/>
                </a:lnTo>
                <a:lnTo>
                  <a:pt x="2811373" y="253784"/>
                </a:lnTo>
                <a:lnTo>
                  <a:pt x="2751302" y="253784"/>
                </a:lnTo>
                <a:lnTo>
                  <a:pt x="2751302" y="81191"/>
                </a:lnTo>
                <a:close/>
              </a:path>
              <a:path w="3685540" h="370204">
                <a:moveTo>
                  <a:pt x="2960344" y="128473"/>
                </a:moveTo>
                <a:lnTo>
                  <a:pt x="2908909" y="128473"/>
                </a:lnTo>
                <a:lnTo>
                  <a:pt x="2908909" y="243865"/>
                </a:lnTo>
                <a:lnTo>
                  <a:pt x="2922117" y="285013"/>
                </a:lnTo>
                <a:lnTo>
                  <a:pt x="2959963" y="301066"/>
                </a:lnTo>
                <a:lnTo>
                  <a:pt x="3019653" y="301066"/>
                </a:lnTo>
                <a:lnTo>
                  <a:pt x="3019653" y="253784"/>
                </a:lnTo>
                <a:lnTo>
                  <a:pt x="2965932" y="253784"/>
                </a:lnTo>
                <a:lnTo>
                  <a:pt x="2963265" y="253314"/>
                </a:lnTo>
                <a:lnTo>
                  <a:pt x="2962122" y="252399"/>
                </a:lnTo>
                <a:lnTo>
                  <a:pt x="2960979" y="251409"/>
                </a:lnTo>
                <a:lnTo>
                  <a:pt x="2960344" y="249250"/>
                </a:lnTo>
                <a:lnTo>
                  <a:pt x="2960344" y="128473"/>
                </a:lnTo>
                <a:close/>
              </a:path>
              <a:path w="3685540" h="370204">
                <a:moveTo>
                  <a:pt x="3019653" y="81191"/>
                </a:moveTo>
                <a:lnTo>
                  <a:pt x="2870301" y="81191"/>
                </a:lnTo>
                <a:lnTo>
                  <a:pt x="2870301" y="128473"/>
                </a:lnTo>
                <a:lnTo>
                  <a:pt x="3019653" y="128473"/>
                </a:lnTo>
                <a:lnTo>
                  <a:pt x="3019653" y="81191"/>
                </a:lnTo>
                <a:close/>
              </a:path>
              <a:path w="3685540" h="370204">
                <a:moveTo>
                  <a:pt x="2960344" y="32423"/>
                </a:moveTo>
                <a:lnTo>
                  <a:pt x="2908909" y="32423"/>
                </a:lnTo>
                <a:lnTo>
                  <a:pt x="2908909" y="81191"/>
                </a:lnTo>
                <a:lnTo>
                  <a:pt x="2960344" y="81191"/>
                </a:lnTo>
                <a:lnTo>
                  <a:pt x="2960344" y="32423"/>
                </a:lnTo>
                <a:close/>
              </a:path>
              <a:path w="3685540" h="370204">
                <a:moveTo>
                  <a:pt x="3191738" y="0"/>
                </a:moveTo>
                <a:lnTo>
                  <a:pt x="3136239" y="0"/>
                </a:lnTo>
                <a:lnTo>
                  <a:pt x="3136239" y="53327"/>
                </a:lnTo>
                <a:lnTo>
                  <a:pt x="3191738" y="53327"/>
                </a:lnTo>
                <a:lnTo>
                  <a:pt x="3191738" y="0"/>
                </a:lnTo>
                <a:close/>
              </a:path>
              <a:path w="3685540" h="370204">
                <a:moveTo>
                  <a:pt x="3189706" y="81191"/>
                </a:moveTo>
                <a:lnTo>
                  <a:pt x="3078708" y="81191"/>
                </a:lnTo>
                <a:lnTo>
                  <a:pt x="3078708" y="128473"/>
                </a:lnTo>
                <a:lnTo>
                  <a:pt x="3138398" y="128473"/>
                </a:lnTo>
                <a:lnTo>
                  <a:pt x="3138398" y="301066"/>
                </a:lnTo>
                <a:lnTo>
                  <a:pt x="3249777" y="301066"/>
                </a:lnTo>
                <a:lnTo>
                  <a:pt x="3249777" y="253784"/>
                </a:lnTo>
                <a:lnTo>
                  <a:pt x="3189706" y="253784"/>
                </a:lnTo>
                <a:lnTo>
                  <a:pt x="3189706" y="81191"/>
                </a:lnTo>
                <a:close/>
              </a:path>
              <a:path w="3685540" h="370204">
                <a:moveTo>
                  <a:pt x="3389985" y="81191"/>
                </a:moveTo>
                <a:lnTo>
                  <a:pt x="3376523" y="81191"/>
                </a:lnTo>
                <a:lnTo>
                  <a:pt x="3358473" y="82305"/>
                </a:lnTo>
                <a:lnTo>
                  <a:pt x="3318611" y="99034"/>
                </a:lnTo>
                <a:lnTo>
                  <a:pt x="3300395" y="136916"/>
                </a:lnTo>
                <a:lnTo>
                  <a:pt x="3299180" y="154546"/>
                </a:lnTo>
                <a:lnTo>
                  <a:pt x="3299180" y="227711"/>
                </a:lnTo>
                <a:lnTo>
                  <a:pt x="3310110" y="273155"/>
                </a:lnTo>
                <a:lnTo>
                  <a:pt x="3342805" y="296629"/>
                </a:lnTo>
                <a:lnTo>
                  <a:pt x="3376523" y="301066"/>
                </a:lnTo>
                <a:lnTo>
                  <a:pt x="3389985" y="301066"/>
                </a:lnTo>
                <a:lnTo>
                  <a:pt x="3437116" y="291084"/>
                </a:lnTo>
                <a:lnTo>
                  <a:pt x="3462597" y="260499"/>
                </a:lnTo>
                <a:lnTo>
                  <a:pt x="3464213" y="253784"/>
                </a:lnTo>
                <a:lnTo>
                  <a:pt x="3364585" y="253784"/>
                </a:lnTo>
                <a:lnTo>
                  <a:pt x="3358997" y="252260"/>
                </a:lnTo>
                <a:lnTo>
                  <a:pt x="3352139" y="246176"/>
                </a:lnTo>
                <a:lnTo>
                  <a:pt x="3350488" y="241719"/>
                </a:lnTo>
                <a:lnTo>
                  <a:pt x="3350488" y="140538"/>
                </a:lnTo>
                <a:lnTo>
                  <a:pt x="3352139" y="136080"/>
                </a:lnTo>
                <a:lnTo>
                  <a:pt x="3358997" y="129997"/>
                </a:lnTo>
                <a:lnTo>
                  <a:pt x="3364585" y="128473"/>
                </a:lnTo>
                <a:lnTo>
                  <a:pt x="3464208" y="128473"/>
                </a:lnTo>
                <a:lnTo>
                  <a:pt x="3462597" y="121785"/>
                </a:lnTo>
                <a:lnTo>
                  <a:pt x="3437116" y="91226"/>
                </a:lnTo>
                <a:lnTo>
                  <a:pt x="3408108" y="82305"/>
                </a:lnTo>
                <a:lnTo>
                  <a:pt x="3389985" y="81191"/>
                </a:lnTo>
                <a:close/>
              </a:path>
              <a:path w="3685540" h="370204">
                <a:moveTo>
                  <a:pt x="3464208" y="128473"/>
                </a:moveTo>
                <a:lnTo>
                  <a:pt x="3401923" y="128473"/>
                </a:lnTo>
                <a:lnTo>
                  <a:pt x="3407638" y="129997"/>
                </a:lnTo>
                <a:lnTo>
                  <a:pt x="3410940" y="133032"/>
                </a:lnTo>
                <a:lnTo>
                  <a:pt x="3414369" y="136080"/>
                </a:lnTo>
                <a:lnTo>
                  <a:pt x="3416147" y="140538"/>
                </a:lnTo>
                <a:lnTo>
                  <a:pt x="3416147" y="241719"/>
                </a:lnTo>
                <a:lnTo>
                  <a:pt x="3414369" y="246176"/>
                </a:lnTo>
                <a:lnTo>
                  <a:pt x="3410940" y="249224"/>
                </a:lnTo>
                <a:lnTo>
                  <a:pt x="3407638" y="252260"/>
                </a:lnTo>
                <a:lnTo>
                  <a:pt x="3401923" y="253784"/>
                </a:lnTo>
                <a:lnTo>
                  <a:pt x="3464213" y="253784"/>
                </a:lnTo>
                <a:lnTo>
                  <a:pt x="3466241" y="245351"/>
                </a:lnTo>
                <a:lnTo>
                  <a:pt x="3467455" y="227711"/>
                </a:lnTo>
                <a:lnTo>
                  <a:pt x="3467455" y="154546"/>
                </a:lnTo>
                <a:lnTo>
                  <a:pt x="3466241" y="136916"/>
                </a:lnTo>
                <a:lnTo>
                  <a:pt x="3464208" y="128473"/>
                </a:lnTo>
                <a:close/>
              </a:path>
              <a:path w="3685540" h="370204">
                <a:moveTo>
                  <a:pt x="3569309" y="81191"/>
                </a:moveTo>
                <a:lnTo>
                  <a:pt x="3519906" y="81191"/>
                </a:lnTo>
                <a:lnTo>
                  <a:pt x="3519906" y="301066"/>
                </a:lnTo>
                <a:lnTo>
                  <a:pt x="3571341" y="301066"/>
                </a:lnTo>
                <a:lnTo>
                  <a:pt x="3571341" y="139179"/>
                </a:lnTo>
                <a:lnTo>
                  <a:pt x="3572738" y="136080"/>
                </a:lnTo>
                <a:lnTo>
                  <a:pt x="3578326" y="129997"/>
                </a:lnTo>
                <a:lnTo>
                  <a:pt x="3582898" y="128473"/>
                </a:lnTo>
                <a:lnTo>
                  <a:pt x="3682301" y="128473"/>
                </a:lnTo>
                <a:lnTo>
                  <a:pt x="3680783" y="121837"/>
                </a:lnTo>
                <a:lnTo>
                  <a:pt x="3674993" y="109197"/>
                </a:lnTo>
                <a:lnTo>
                  <a:pt x="3666845" y="99034"/>
                </a:lnTo>
                <a:lnTo>
                  <a:pt x="3656489" y="91226"/>
                </a:lnTo>
                <a:lnTo>
                  <a:pt x="3652844" y="89611"/>
                </a:lnTo>
                <a:lnTo>
                  <a:pt x="3565626" y="89611"/>
                </a:lnTo>
                <a:lnTo>
                  <a:pt x="3569309" y="81191"/>
                </a:lnTo>
                <a:close/>
              </a:path>
              <a:path w="3685540" h="370204">
                <a:moveTo>
                  <a:pt x="3682301" y="128473"/>
                </a:moveTo>
                <a:lnTo>
                  <a:pt x="3621887" y="128473"/>
                </a:lnTo>
                <a:lnTo>
                  <a:pt x="3626332" y="130022"/>
                </a:lnTo>
                <a:lnTo>
                  <a:pt x="3629380" y="133134"/>
                </a:lnTo>
                <a:lnTo>
                  <a:pt x="3632555" y="136245"/>
                </a:lnTo>
                <a:lnTo>
                  <a:pt x="3634079" y="140665"/>
                </a:lnTo>
                <a:lnTo>
                  <a:pt x="3634079" y="301066"/>
                </a:lnTo>
                <a:lnTo>
                  <a:pt x="3685387" y="301066"/>
                </a:lnTo>
                <a:lnTo>
                  <a:pt x="3685387" y="154546"/>
                </a:lnTo>
                <a:lnTo>
                  <a:pt x="3684240" y="136953"/>
                </a:lnTo>
                <a:lnTo>
                  <a:pt x="3682301" y="128473"/>
                </a:lnTo>
                <a:close/>
              </a:path>
              <a:path w="3685540" h="370204">
                <a:moveTo>
                  <a:pt x="3612108" y="81191"/>
                </a:moveTo>
                <a:lnTo>
                  <a:pt x="3593439" y="81191"/>
                </a:lnTo>
                <a:lnTo>
                  <a:pt x="3583128" y="81717"/>
                </a:lnTo>
                <a:lnTo>
                  <a:pt x="3575056" y="83296"/>
                </a:lnTo>
                <a:lnTo>
                  <a:pt x="3569222" y="85927"/>
                </a:lnTo>
                <a:lnTo>
                  <a:pt x="3565626" y="89611"/>
                </a:lnTo>
                <a:lnTo>
                  <a:pt x="3652844" y="89611"/>
                </a:lnTo>
                <a:lnTo>
                  <a:pt x="3643906" y="85650"/>
                </a:lnTo>
                <a:lnTo>
                  <a:pt x="3629108" y="82305"/>
                </a:lnTo>
                <a:lnTo>
                  <a:pt x="3612108" y="811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25229" y="5224373"/>
            <a:ext cx="3685540" cy="370205"/>
          </a:xfrm>
          <a:custGeom>
            <a:avLst/>
            <a:gdLst/>
            <a:ahLst/>
            <a:cxnLst/>
            <a:rect l="l" t="t" r="r" b="b"/>
            <a:pathLst>
              <a:path w="3685540" h="370204">
                <a:moveTo>
                  <a:pt x="55016" y="81191"/>
                </a:moveTo>
                <a:lnTo>
                  <a:pt x="0" y="81191"/>
                </a:lnTo>
                <a:lnTo>
                  <a:pt x="63741" y="301066"/>
                </a:lnTo>
                <a:lnTo>
                  <a:pt x="126390" y="301066"/>
                </a:lnTo>
                <a:lnTo>
                  <a:pt x="146269" y="232067"/>
                </a:lnTo>
                <a:lnTo>
                  <a:pt x="95948" y="232067"/>
                </a:lnTo>
                <a:lnTo>
                  <a:pt x="55016" y="81191"/>
                </a:lnTo>
                <a:close/>
              </a:path>
              <a:path w="3685540" h="370204">
                <a:moveTo>
                  <a:pt x="189738" y="81191"/>
                </a:moveTo>
                <a:lnTo>
                  <a:pt x="135902" y="81191"/>
                </a:lnTo>
                <a:lnTo>
                  <a:pt x="95948" y="232067"/>
                </a:lnTo>
                <a:lnTo>
                  <a:pt x="146269" y="232067"/>
                </a:lnTo>
                <a:lnTo>
                  <a:pt x="189738" y="81191"/>
                </a:lnTo>
                <a:close/>
              </a:path>
              <a:path w="3685540" h="370204">
                <a:moveTo>
                  <a:pt x="320548" y="81191"/>
                </a:moveTo>
                <a:lnTo>
                  <a:pt x="307162" y="81191"/>
                </a:lnTo>
                <a:lnTo>
                  <a:pt x="289078" y="82305"/>
                </a:lnTo>
                <a:lnTo>
                  <a:pt x="249174" y="99034"/>
                </a:lnTo>
                <a:lnTo>
                  <a:pt x="230957" y="136916"/>
                </a:lnTo>
                <a:lnTo>
                  <a:pt x="229743" y="154546"/>
                </a:lnTo>
                <a:lnTo>
                  <a:pt x="229743" y="227711"/>
                </a:lnTo>
                <a:lnTo>
                  <a:pt x="240672" y="273155"/>
                </a:lnTo>
                <a:lnTo>
                  <a:pt x="273386" y="296629"/>
                </a:lnTo>
                <a:lnTo>
                  <a:pt x="307162" y="301066"/>
                </a:lnTo>
                <a:lnTo>
                  <a:pt x="320548" y="301066"/>
                </a:lnTo>
                <a:lnTo>
                  <a:pt x="367719" y="291084"/>
                </a:lnTo>
                <a:lnTo>
                  <a:pt x="393211" y="260499"/>
                </a:lnTo>
                <a:lnTo>
                  <a:pt x="394826" y="253784"/>
                </a:lnTo>
                <a:lnTo>
                  <a:pt x="295236" y="253784"/>
                </a:lnTo>
                <a:lnTo>
                  <a:pt x="289585" y="252260"/>
                </a:lnTo>
                <a:lnTo>
                  <a:pt x="286156" y="249224"/>
                </a:lnTo>
                <a:lnTo>
                  <a:pt x="282778" y="246176"/>
                </a:lnTo>
                <a:lnTo>
                  <a:pt x="281101" y="241719"/>
                </a:lnTo>
                <a:lnTo>
                  <a:pt x="281101" y="140538"/>
                </a:lnTo>
                <a:lnTo>
                  <a:pt x="282778" y="136080"/>
                </a:lnTo>
                <a:lnTo>
                  <a:pt x="286156" y="133032"/>
                </a:lnTo>
                <a:lnTo>
                  <a:pt x="289585" y="129997"/>
                </a:lnTo>
                <a:lnTo>
                  <a:pt x="295236" y="128473"/>
                </a:lnTo>
                <a:lnTo>
                  <a:pt x="394821" y="128473"/>
                </a:lnTo>
                <a:lnTo>
                  <a:pt x="393211" y="121785"/>
                </a:lnTo>
                <a:lnTo>
                  <a:pt x="367719" y="91226"/>
                </a:lnTo>
                <a:lnTo>
                  <a:pt x="338673" y="82305"/>
                </a:lnTo>
                <a:lnTo>
                  <a:pt x="320548" y="81191"/>
                </a:lnTo>
                <a:close/>
              </a:path>
              <a:path w="3685540" h="370204">
                <a:moveTo>
                  <a:pt x="394821" y="128473"/>
                </a:moveTo>
                <a:lnTo>
                  <a:pt x="332549" y="128473"/>
                </a:lnTo>
                <a:lnTo>
                  <a:pt x="338201" y="129997"/>
                </a:lnTo>
                <a:lnTo>
                  <a:pt x="341566" y="133032"/>
                </a:lnTo>
                <a:lnTo>
                  <a:pt x="345008" y="136080"/>
                </a:lnTo>
                <a:lnTo>
                  <a:pt x="346722" y="140538"/>
                </a:lnTo>
                <a:lnTo>
                  <a:pt x="346722" y="241719"/>
                </a:lnTo>
                <a:lnTo>
                  <a:pt x="345008" y="246176"/>
                </a:lnTo>
                <a:lnTo>
                  <a:pt x="341566" y="249224"/>
                </a:lnTo>
                <a:lnTo>
                  <a:pt x="338201" y="252260"/>
                </a:lnTo>
                <a:lnTo>
                  <a:pt x="332549" y="253784"/>
                </a:lnTo>
                <a:lnTo>
                  <a:pt x="394826" y="253784"/>
                </a:lnTo>
                <a:lnTo>
                  <a:pt x="396854" y="245351"/>
                </a:lnTo>
                <a:lnTo>
                  <a:pt x="398068" y="227711"/>
                </a:lnTo>
                <a:lnTo>
                  <a:pt x="398068" y="154546"/>
                </a:lnTo>
                <a:lnTo>
                  <a:pt x="396854" y="136916"/>
                </a:lnTo>
                <a:lnTo>
                  <a:pt x="394821" y="128473"/>
                </a:lnTo>
                <a:close/>
              </a:path>
              <a:path w="3685540" h="370204">
                <a:moveTo>
                  <a:pt x="560806" y="0"/>
                </a:moveTo>
                <a:lnTo>
                  <a:pt x="505383" y="0"/>
                </a:lnTo>
                <a:lnTo>
                  <a:pt x="505383" y="53327"/>
                </a:lnTo>
                <a:lnTo>
                  <a:pt x="560806" y="53327"/>
                </a:lnTo>
                <a:lnTo>
                  <a:pt x="560806" y="0"/>
                </a:lnTo>
                <a:close/>
              </a:path>
              <a:path w="3685540" h="370204">
                <a:moveTo>
                  <a:pt x="558825" y="81191"/>
                </a:moveTo>
                <a:lnTo>
                  <a:pt x="447789" y="81191"/>
                </a:lnTo>
                <a:lnTo>
                  <a:pt x="447789" y="128473"/>
                </a:lnTo>
                <a:lnTo>
                  <a:pt x="507479" y="128473"/>
                </a:lnTo>
                <a:lnTo>
                  <a:pt x="507479" y="301066"/>
                </a:lnTo>
                <a:lnTo>
                  <a:pt x="618896" y="301066"/>
                </a:lnTo>
                <a:lnTo>
                  <a:pt x="618896" y="253784"/>
                </a:lnTo>
                <a:lnTo>
                  <a:pt x="558825" y="253784"/>
                </a:lnTo>
                <a:lnTo>
                  <a:pt x="558825" y="81191"/>
                </a:lnTo>
                <a:close/>
              </a:path>
              <a:path w="3685540" h="370204">
                <a:moveTo>
                  <a:pt x="821486" y="81191"/>
                </a:moveTo>
                <a:lnTo>
                  <a:pt x="760717" y="81191"/>
                </a:lnTo>
                <a:lnTo>
                  <a:pt x="742586" y="82305"/>
                </a:lnTo>
                <a:lnTo>
                  <a:pt x="702627" y="99034"/>
                </a:lnTo>
                <a:lnTo>
                  <a:pt x="684505" y="136916"/>
                </a:lnTo>
                <a:lnTo>
                  <a:pt x="683298" y="154546"/>
                </a:lnTo>
                <a:lnTo>
                  <a:pt x="683298" y="227711"/>
                </a:lnTo>
                <a:lnTo>
                  <a:pt x="694056" y="273411"/>
                </a:lnTo>
                <a:lnTo>
                  <a:pt x="726617" y="296681"/>
                </a:lnTo>
                <a:lnTo>
                  <a:pt x="760717" y="301066"/>
                </a:lnTo>
                <a:lnTo>
                  <a:pt x="821486" y="301066"/>
                </a:lnTo>
                <a:lnTo>
                  <a:pt x="821486" y="253784"/>
                </a:lnTo>
                <a:lnTo>
                  <a:pt x="748792" y="253784"/>
                </a:lnTo>
                <a:lnTo>
                  <a:pt x="743140" y="252260"/>
                </a:lnTo>
                <a:lnTo>
                  <a:pt x="739698" y="249224"/>
                </a:lnTo>
                <a:lnTo>
                  <a:pt x="736333" y="246176"/>
                </a:lnTo>
                <a:lnTo>
                  <a:pt x="734644" y="241719"/>
                </a:lnTo>
                <a:lnTo>
                  <a:pt x="734644" y="140538"/>
                </a:lnTo>
                <a:lnTo>
                  <a:pt x="736333" y="136080"/>
                </a:lnTo>
                <a:lnTo>
                  <a:pt x="739698" y="133032"/>
                </a:lnTo>
                <a:lnTo>
                  <a:pt x="743140" y="129997"/>
                </a:lnTo>
                <a:lnTo>
                  <a:pt x="748792" y="128473"/>
                </a:lnTo>
                <a:lnTo>
                  <a:pt x="821486" y="128473"/>
                </a:lnTo>
                <a:lnTo>
                  <a:pt x="821486" y="81191"/>
                </a:lnTo>
                <a:close/>
              </a:path>
              <a:path w="3685540" h="370204">
                <a:moveTo>
                  <a:pt x="984415" y="81191"/>
                </a:moveTo>
                <a:lnTo>
                  <a:pt x="965288" y="81191"/>
                </a:lnTo>
                <a:lnTo>
                  <a:pt x="947405" y="82286"/>
                </a:lnTo>
                <a:lnTo>
                  <a:pt x="909370" y="98729"/>
                </a:lnTo>
                <a:lnTo>
                  <a:pt x="893013" y="136670"/>
                </a:lnTo>
                <a:lnTo>
                  <a:pt x="891921" y="227711"/>
                </a:lnTo>
                <a:lnTo>
                  <a:pt x="893123" y="245508"/>
                </a:lnTo>
                <a:lnTo>
                  <a:pt x="911161" y="283514"/>
                </a:lnTo>
                <a:lnTo>
                  <a:pt x="951105" y="299970"/>
                </a:lnTo>
                <a:lnTo>
                  <a:pt x="969352" y="301066"/>
                </a:lnTo>
                <a:lnTo>
                  <a:pt x="1038352" y="301066"/>
                </a:lnTo>
                <a:lnTo>
                  <a:pt x="1038352" y="253784"/>
                </a:lnTo>
                <a:lnTo>
                  <a:pt x="957414" y="253784"/>
                </a:lnTo>
                <a:lnTo>
                  <a:pt x="951776" y="252260"/>
                </a:lnTo>
                <a:lnTo>
                  <a:pt x="948334" y="249224"/>
                </a:lnTo>
                <a:lnTo>
                  <a:pt x="944968" y="246176"/>
                </a:lnTo>
                <a:lnTo>
                  <a:pt x="943279" y="241719"/>
                </a:lnTo>
                <a:lnTo>
                  <a:pt x="943279" y="213728"/>
                </a:lnTo>
                <a:lnTo>
                  <a:pt x="1051331" y="213728"/>
                </a:lnTo>
                <a:lnTo>
                  <a:pt x="1051331" y="166446"/>
                </a:lnTo>
                <a:lnTo>
                  <a:pt x="943279" y="166446"/>
                </a:lnTo>
                <a:lnTo>
                  <a:pt x="943332" y="139674"/>
                </a:lnTo>
                <a:lnTo>
                  <a:pt x="944473" y="135255"/>
                </a:lnTo>
                <a:lnTo>
                  <a:pt x="949223" y="129832"/>
                </a:lnTo>
                <a:lnTo>
                  <a:pt x="954011" y="128473"/>
                </a:lnTo>
                <a:lnTo>
                  <a:pt x="1048425" y="128473"/>
                </a:lnTo>
                <a:lnTo>
                  <a:pt x="1047022" y="122331"/>
                </a:lnTo>
                <a:lnTo>
                  <a:pt x="1013093" y="85848"/>
                </a:lnTo>
                <a:lnTo>
                  <a:pt x="999714" y="82355"/>
                </a:lnTo>
                <a:lnTo>
                  <a:pt x="984415" y="81191"/>
                </a:lnTo>
                <a:close/>
              </a:path>
              <a:path w="3685540" h="370204">
                <a:moveTo>
                  <a:pt x="1048425" y="128473"/>
                </a:moveTo>
                <a:lnTo>
                  <a:pt x="989507" y="128473"/>
                </a:lnTo>
                <a:lnTo>
                  <a:pt x="993343" y="129959"/>
                </a:lnTo>
                <a:lnTo>
                  <a:pt x="996315" y="132930"/>
                </a:lnTo>
                <a:lnTo>
                  <a:pt x="999286" y="135839"/>
                </a:lnTo>
                <a:lnTo>
                  <a:pt x="1000772" y="139674"/>
                </a:lnTo>
                <a:lnTo>
                  <a:pt x="1000772" y="166446"/>
                </a:lnTo>
                <a:lnTo>
                  <a:pt x="1051331" y="166446"/>
                </a:lnTo>
                <a:lnTo>
                  <a:pt x="1051331" y="152565"/>
                </a:lnTo>
                <a:lnTo>
                  <a:pt x="1050254" y="136481"/>
                </a:lnTo>
                <a:lnTo>
                  <a:pt x="1048425" y="128473"/>
                </a:lnTo>
                <a:close/>
              </a:path>
              <a:path w="3685540" h="370204">
                <a:moveTo>
                  <a:pt x="1458087" y="253784"/>
                </a:moveTo>
                <a:lnTo>
                  <a:pt x="1332890" y="253784"/>
                </a:lnTo>
                <a:lnTo>
                  <a:pt x="1332890" y="301066"/>
                </a:lnTo>
                <a:lnTo>
                  <a:pt x="1458087" y="301066"/>
                </a:lnTo>
                <a:lnTo>
                  <a:pt x="1458087" y="253784"/>
                </a:lnTo>
                <a:close/>
              </a:path>
              <a:path w="3685540" h="370204">
                <a:moveTo>
                  <a:pt x="1411795" y="81191"/>
                </a:moveTo>
                <a:lnTo>
                  <a:pt x="1332890" y="81191"/>
                </a:lnTo>
                <a:lnTo>
                  <a:pt x="1332890" y="128473"/>
                </a:lnTo>
                <a:lnTo>
                  <a:pt x="1362532" y="128473"/>
                </a:lnTo>
                <a:lnTo>
                  <a:pt x="1362532" y="253784"/>
                </a:lnTo>
                <a:lnTo>
                  <a:pt x="1413878" y="253784"/>
                </a:lnTo>
                <a:lnTo>
                  <a:pt x="1413878" y="147510"/>
                </a:lnTo>
                <a:lnTo>
                  <a:pt x="1414081" y="143738"/>
                </a:lnTo>
                <a:lnTo>
                  <a:pt x="1415630" y="139979"/>
                </a:lnTo>
                <a:lnTo>
                  <a:pt x="1418539" y="136207"/>
                </a:lnTo>
                <a:lnTo>
                  <a:pt x="1421511" y="132435"/>
                </a:lnTo>
                <a:lnTo>
                  <a:pt x="1425943" y="130556"/>
                </a:lnTo>
                <a:lnTo>
                  <a:pt x="1486141" y="130556"/>
                </a:lnTo>
                <a:lnTo>
                  <a:pt x="1486141" y="89611"/>
                </a:lnTo>
                <a:lnTo>
                  <a:pt x="1408531" y="89611"/>
                </a:lnTo>
                <a:lnTo>
                  <a:pt x="1411795" y="81191"/>
                </a:lnTo>
                <a:close/>
              </a:path>
              <a:path w="3685540" h="370204">
                <a:moveTo>
                  <a:pt x="1486141" y="81191"/>
                </a:moveTo>
                <a:lnTo>
                  <a:pt x="1435887" y="81191"/>
                </a:lnTo>
                <a:lnTo>
                  <a:pt x="1425885" y="81717"/>
                </a:lnTo>
                <a:lnTo>
                  <a:pt x="1417994" y="83296"/>
                </a:lnTo>
                <a:lnTo>
                  <a:pt x="1412211" y="85927"/>
                </a:lnTo>
                <a:lnTo>
                  <a:pt x="1408531" y="89611"/>
                </a:lnTo>
                <a:lnTo>
                  <a:pt x="1486141" y="89611"/>
                </a:lnTo>
                <a:lnTo>
                  <a:pt x="1486141" y="81191"/>
                </a:lnTo>
                <a:close/>
              </a:path>
              <a:path w="3685540" h="370204">
                <a:moveTo>
                  <a:pt x="1642148" y="81191"/>
                </a:moveTo>
                <a:lnTo>
                  <a:pt x="1623009" y="81191"/>
                </a:lnTo>
                <a:lnTo>
                  <a:pt x="1605128" y="82286"/>
                </a:lnTo>
                <a:lnTo>
                  <a:pt x="1567103" y="98729"/>
                </a:lnTo>
                <a:lnTo>
                  <a:pt x="1550744" y="136670"/>
                </a:lnTo>
                <a:lnTo>
                  <a:pt x="1549654" y="227711"/>
                </a:lnTo>
                <a:lnTo>
                  <a:pt x="1550856" y="245508"/>
                </a:lnTo>
                <a:lnTo>
                  <a:pt x="1568881" y="283514"/>
                </a:lnTo>
                <a:lnTo>
                  <a:pt x="1608827" y="299970"/>
                </a:lnTo>
                <a:lnTo>
                  <a:pt x="1627073" y="301066"/>
                </a:lnTo>
                <a:lnTo>
                  <a:pt x="1696072" y="301066"/>
                </a:lnTo>
                <a:lnTo>
                  <a:pt x="1696072" y="253784"/>
                </a:lnTo>
                <a:lnTo>
                  <a:pt x="1615147" y="253784"/>
                </a:lnTo>
                <a:lnTo>
                  <a:pt x="1609496" y="252260"/>
                </a:lnTo>
                <a:lnTo>
                  <a:pt x="1606054" y="249224"/>
                </a:lnTo>
                <a:lnTo>
                  <a:pt x="1602689" y="246176"/>
                </a:lnTo>
                <a:lnTo>
                  <a:pt x="1601000" y="241719"/>
                </a:lnTo>
                <a:lnTo>
                  <a:pt x="1601000" y="213728"/>
                </a:lnTo>
                <a:lnTo>
                  <a:pt x="1709051" y="213728"/>
                </a:lnTo>
                <a:lnTo>
                  <a:pt x="1709051" y="166446"/>
                </a:lnTo>
                <a:lnTo>
                  <a:pt x="1601000" y="166446"/>
                </a:lnTo>
                <a:lnTo>
                  <a:pt x="1601052" y="139674"/>
                </a:lnTo>
                <a:lnTo>
                  <a:pt x="1602193" y="135255"/>
                </a:lnTo>
                <a:lnTo>
                  <a:pt x="1606956" y="129832"/>
                </a:lnTo>
                <a:lnTo>
                  <a:pt x="1611744" y="128473"/>
                </a:lnTo>
                <a:lnTo>
                  <a:pt x="1706145" y="128473"/>
                </a:lnTo>
                <a:lnTo>
                  <a:pt x="1704743" y="122331"/>
                </a:lnTo>
                <a:lnTo>
                  <a:pt x="1670819" y="85848"/>
                </a:lnTo>
                <a:lnTo>
                  <a:pt x="1657445" y="82355"/>
                </a:lnTo>
                <a:lnTo>
                  <a:pt x="1642148" y="81191"/>
                </a:lnTo>
                <a:close/>
              </a:path>
              <a:path w="3685540" h="370204">
                <a:moveTo>
                  <a:pt x="1706145" y="128473"/>
                </a:moveTo>
                <a:lnTo>
                  <a:pt x="1647228" y="128473"/>
                </a:lnTo>
                <a:lnTo>
                  <a:pt x="1651063" y="129959"/>
                </a:lnTo>
                <a:lnTo>
                  <a:pt x="1654035" y="132930"/>
                </a:lnTo>
                <a:lnTo>
                  <a:pt x="1657007" y="135839"/>
                </a:lnTo>
                <a:lnTo>
                  <a:pt x="1658505" y="139674"/>
                </a:lnTo>
                <a:lnTo>
                  <a:pt x="1658505" y="166446"/>
                </a:lnTo>
                <a:lnTo>
                  <a:pt x="1709051" y="166446"/>
                </a:lnTo>
                <a:lnTo>
                  <a:pt x="1709051" y="152565"/>
                </a:lnTo>
                <a:lnTo>
                  <a:pt x="1707975" y="136481"/>
                </a:lnTo>
                <a:lnTo>
                  <a:pt x="1706145" y="128473"/>
                </a:lnTo>
                <a:close/>
              </a:path>
              <a:path w="3685540" h="370204">
                <a:moveTo>
                  <a:pt x="1917700" y="81191"/>
                </a:moveTo>
                <a:lnTo>
                  <a:pt x="1856917" y="81191"/>
                </a:lnTo>
                <a:lnTo>
                  <a:pt x="1838791" y="82305"/>
                </a:lnTo>
                <a:lnTo>
                  <a:pt x="1798828" y="99034"/>
                </a:lnTo>
                <a:lnTo>
                  <a:pt x="1780707" y="136916"/>
                </a:lnTo>
                <a:lnTo>
                  <a:pt x="1779498" y="154546"/>
                </a:lnTo>
                <a:lnTo>
                  <a:pt x="1779498" y="227711"/>
                </a:lnTo>
                <a:lnTo>
                  <a:pt x="1790262" y="273411"/>
                </a:lnTo>
                <a:lnTo>
                  <a:pt x="1822819" y="296681"/>
                </a:lnTo>
                <a:lnTo>
                  <a:pt x="1856917" y="301066"/>
                </a:lnTo>
                <a:lnTo>
                  <a:pt x="1917700" y="301066"/>
                </a:lnTo>
                <a:lnTo>
                  <a:pt x="1917700" y="253784"/>
                </a:lnTo>
                <a:lnTo>
                  <a:pt x="1844992" y="253784"/>
                </a:lnTo>
                <a:lnTo>
                  <a:pt x="1839341" y="252260"/>
                </a:lnTo>
                <a:lnTo>
                  <a:pt x="1835912" y="249224"/>
                </a:lnTo>
                <a:lnTo>
                  <a:pt x="1832533" y="246176"/>
                </a:lnTo>
                <a:lnTo>
                  <a:pt x="1830857" y="241719"/>
                </a:lnTo>
                <a:lnTo>
                  <a:pt x="1830857" y="140538"/>
                </a:lnTo>
                <a:lnTo>
                  <a:pt x="1832533" y="136080"/>
                </a:lnTo>
                <a:lnTo>
                  <a:pt x="1835912" y="133032"/>
                </a:lnTo>
                <a:lnTo>
                  <a:pt x="1839341" y="129997"/>
                </a:lnTo>
                <a:lnTo>
                  <a:pt x="1844992" y="128473"/>
                </a:lnTo>
                <a:lnTo>
                  <a:pt x="1917700" y="128473"/>
                </a:lnTo>
                <a:lnTo>
                  <a:pt x="1917700" y="81191"/>
                </a:lnTo>
                <a:close/>
              </a:path>
              <a:path w="3685540" h="370204">
                <a:moveTo>
                  <a:pt x="2074481" y="81191"/>
                </a:moveTo>
                <a:lnTo>
                  <a:pt x="2061095" y="81191"/>
                </a:lnTo>
                <a:lnTo>
                  <a:pt x="2043012" y="82305"/>
                </a:lnTo>
                <a:lnTo>
                  <a:pt x="2003107" y="99034"/>
                </a:lnTo>
                <a:lnTo>
                  <a:pt x="1984890" y="136916"/>
                </a:lnTo>
                <a:lnTo>
                  <a:pt x="1983676" y="154546"/>
                </a:lnTo>
                <a:lnTo>
                  <a:pt x="1983676" y="227711"/>
                </a:lnTo>
                <a:lnTo>
                  <a:pt x="1994606" y="273155"/>
                </a:lnTo>
                <a:lnTo>
                  <a:pt x="2027320" y="296629"/>
                </a:lnTo>
                <a:lnTo>
                  <a:pt x="2061095" y="301066"/>
                </a:lnTo>
                <a:lnTo>
                  <a:pt x="2074481" y="301066"/>
                </a:lnTo>
                <a:lnTo>
                  <a:pt x="2121655" y="291084"/>
                </a:lnTo>
                <a:lnTo>
                  <a:pt x="2147144" y="260499"/>
                </a:lnTo>
                <a:lnTo>
                  <a:pt x="2148759" y="253784"/>
                </a:lnTo>
                <a:lnTo>
                  <a:pt x="2049170" y="253784"/>
                </a:lnTo>
                <a:lnTo>
                  <a:pt x="2043518" y="252260"/>
                </a:lnTo>
                <a:lnTo>
                  <a:pt x="2040077" y="249224"/>
                </a:lnTo>
                <a:lnTo>
                  <a:pt x="2036711" y="246176"/>
                </a:lnTo>
                <a:lnTo>
                  <a:pt x="2035022" y="241719"/>
                </a:lnTo>
                <a:lnTo>
                  <a:pt x="2035022" y="140538"/>
                </a:lnTo>
                <a:lnTo>
                  <a:pt x="2036711" y="136080"/>
                </a:lnTo>
                <a:lnTo>
                  <a:pt x="2040077" y="133032"/>
                </a:lnTo>
                <a:lnTo>
                  <a:pt x="2043518" y="129997"/>
                </a:lnTo>
                <a:lnTo>
                  <a:pt x="2049170" y="128473"/>
                </a:lnTo>
                <a:lnTo>
                  <a:pt x="2148755" y="128473"/>
                </a:lnTo>
                <a:lnTo>
                  <a:pt x="2147144" y="121785"/>
                </a:lnTo>
                <a:lnTo>
                  <a:pt x="2121655" y="91226"/>
                </a:lnTo>
                <a:lnTo>
                  <a:pt x="2092612" y="82305"/>
                </a:lnTo>
                <a:lnTo>
                  <a:pt x="2074481" y="81191"/>
                </a:lnTo>
                <a:close/>
              </a:path>
              <a:path w="3685540" h="370204">
                <a:moveTo>
                  <a:pt x="2148755" y="128473"/>
                </a:moveTo>
                <a:lnTo>
                  <a:pt x="2086470" y="128473"/>
                </a:lnTo>
                <a:lnTo>
                  <a:pt x="2092121" y="129997"/>
                </a:lnTo>
                <a:lnTo>
                  <a:pt x="2098929" y="136080"/>
                </a:lnTo>
                <a:lnTo>
                  <a:pt x="2100656" y="140538"/>
                </a:lnTo>
                <a:lnTo>
                  <a:pt x="2100656" y="241719"/>
                </a:lnTo>
                <a:lnTo>
                  <a:pt x="2098929" y="246176"/>
                </a:lnTo>
                <a:lnTo>
                  <a:pt x="2092121" y="252260"/>
                </a:lnTo>
                <a:lnTo>
                  <a:pt x="2086470" y="253784"/>
                </a:lnTo>
                <a:lnTo>
                  <a:pt x="2148759" y="253784"/>
                </a:lnTo>
                <a:lnTo>
                  <a:pt x="2150787" y="245351"/>
                </a:lnTo>
                <a:lnTo>
                  <a:pt x="2152002" y="227711"/>
                </a:lnTo>
                <a:lnTo>
                  <a:pt x="2152002" y="154546"/>
                </a:lnTo>
                <a:lnTo>
                  <a:pt x="2150787" y="136916"/>
                </a:lnTo>
                <a:lnTo>
                  <a:pt x="2148755" y="128473"/>
                </a:lnTo>
                <a:close/>
              </a:path>
              <a:path w="3685540" h="370204">
                <a:moveTo>
                  <a:pt x="2369566" y="81191"/>
                </a:moveTo>
                <a:lnTo>
                  <a:pt x="2275878" y="81191"/>
                </a:lnTo>
                <a:lnTo>
                  <a:pt x="2257794" y="82305"/>
                </a:lnTo>
                <a:lnTo>
                  <a:pt x="2217889" y="99034"/>
                </a:lnTo>
                <a:lnTo>
                  <a:pt x="2199673" y="136916"/>
                </a:lnTo>
                <a:lnTo>
                  <a:pt x="2198458" y="154546"/>
                </a:lnTo>
                <a:lnTo>
                  <a:pt x="2198458" y="164757"/>
                </a:lnTo>
                <a:lnTo>
                  <a:pt x="2205888" y="204419"/>
                </a:lnTo>
                <a:lnTo>
                  <a:pt x="2224824" y="226517"/>
                </a:lnTo>
                <a:lnTo>
                  <a:pt x="2224824" y="286004"/>
                </a:lnTo>
                <a:lnTo>
                  <a:pt x="2311400" y="286004"/>
                </a:lnTo>
                <a:lnTo>
                  <a:pt x="2316845" y="287177"/>
                </a:lnTo>
                <a:lnTo>
                  <a:pt x="2319794" y="289471"/>
                </a:lnTo>
                <a:lnTo>
                  <a:pt x="2322830" y="291719"/>
                </a:lnTo>
                <a:lnTo>
                  <a:pt x="2324354" y="294525"/>
                </a:lnTo>
                <a:lnTo>
                  <a:pt x="2324354" y="314058"/>
                </a:lnTo>
                <a:lnTo>
                  <a:pt x="2322830" y="316826"/>
                </a:lnTo>
                <a:lnTo>
                  <a:pt x="2316746" y="321589"/>
                </a:lnTo>
                <a:lnTo>
                  <a:pt x="2311336" y="322770"/>
                </a:lnTo>
                <a:lnTo>
                  <a:pt x="2206586" y="322770"/>
                </a:lnTo>
                <a:lnTo>
                  <a:pt x="2206586" y="370065"/>
                </a:lnTo>
                <a:lnTo>
                  <a:pt x="2299474" y="370065"/>
                </a:lnTo>
                <a:lnTo>
                  <a:pt x="2317281" y="369072"/>
                </a:lnTo>
                <a:lnTo>
                  <a:pt x="2356573" y="354203"/>
                </a:lnTo>
                <a:lnTo>
                  <a:pt x="2375700" y="306819"/>
                </a:lnTo>
                <a:lnTo>
                  <a:pt x="2375700" y="301955"/>
                </a:lnTo>
                <a:lnTo>
                  <a:pt x="2364941" y="263484"/>
                </a:lnTo>
                <a:lnTo>
                  <a:pt x="2332734" y="242677"/>
                </a:lnTo>
                <a:lnTo>
                  <a:pt x="2299474" y="238709"/>
                </a:lnTo>
                <a:lnTo>
                  <a:pt x="2276170" y="238709"/>
                </a:lnTo>
                <a:lnTo>
                  <a:pt x="2276170" y="238112"/>
                </a:lnTo>
                <a:lnTo>
                  <a:pt x="2300262" y="238112"/>
                </a:lnTo>
                <a:lnTo>
                  <a:pt x="2315113" y="236880"/>
                </a:lnTo>
                <a:lnTo>
                  <a:pt x="2350528" y="218389"/>
                </a:lnTo>
                <a:lnTo>
                  <a:pt x="2365864" y="190830"/>
                </a:lnTo>
                <a:lnTo>
                  <a:pt x="2263952" y="190830"/>
                </a:lnTo>
                <a:lnTo>
                  <a:pt x="2258301" y="189306"/>
                </a:lnTo>
                <a:lnTo>
                  <a:pt x="2254859" y="186270"/>
                </a:lnTo>
                <a:lnTo>
                  <a:pt x="2251494" y="183235"/>
                </a:lnTo>
                <a:lnTo>
                  <a:pt x="2249805" y="178765"/>
                </a:lnTo>
                <a:lnTo>
                  <a:pt x="2249805" y="140538"/>
                </a:lnTo>
                <a:lnTo>
                  <a:pt x="2251494" y="136080"/>
                </a:lnTo>
                <a:lnTo>
                  <a:pt x="2254859" y="133032"/>
                </a:lnTo>
                <a:lnTo>
                  <a:pt x="2258301" y="129997"/>
                </a:lnTo>
                <a:lnTo>
                  <a:pt x="2263952" y="128473"/>
                </a:lnTo>
                <a:lnTo>
                  <a:pt x="2369566" y="128473"/>
                </a:lnTo>
                <a:lnTo>
                  <a:pt x="2369566" y="81191"/>
                </a:lnTo>
                <a:close/>
              </a:path>
              <a:path w="3685540" h="370204">
                <a:moveTo>
                  <a:pt x="2369566" y="128473"/>
                </a:moveTo>
                <a:lnTo>
                  <a:pt x="2318207" y="128473"/>
                </a:lnTo>
                <a:lnTo>
                  <a:pt x="2318207" y="173685"/>
                </a:lnTo>
                <a:lnTo>
                  <a:pt x="2317877" y="177711"/>
                </a:lnTo>
                <a:lnTo>
                  <a:pt x="2316226" y="181571"/>
                </a:lnTo>
                <a:lnTo>
                  <a:pt x="2310282" y="188976"/>
                </a:lnTo>
                <a:lnTo>
                  <a:pt x="2305951" y="190830"/>
                </a:lnTo>
                <a:lnTo>
                  <a:pt x="2365864" y="190830"/>
                </a:lnTo>
                <a:lnTo>
                  <a:pt x="2368375" y="180788"/>
                </a:lnTo>
                <a:lnTo>
                  <a:pt x="2369566" y="164757"/>
                </a:lnTo>
                <a:lnTo>
                  <a:pt x="2369566" y="128473"/>
                </a:lnTo>
                <a:close/>
              </a:path>
              <a:path w="3685540" h="370204">
                <a:moveTo>
                  <a:pt x="2473109" y="81191"/>
                </a:moveTo>
                <a:lnTo>
                  <a:pt x="2423744" y="81191"/>
                </a:lnTo>
                <a:lnTo>
                  <a:pt x="2423744" y="301066"/>
                </a:lnTo>
                <a:lnTo>
                  <a:pt x="2475191" y="301066"/>
                </a:lnTo>
                <a:lnTo>
                  <a:pt x="2475191" y="139179"/>
                </a:lnTo>
                <a:lnTo>
                  <a:pt x="2476588" y="136080"/>
                </a:lnTo>
                <a:lnTo>
                  <a:pt x="2482138" y="129997"/>
                </a:lnTo>
                <a:lnTo>
                  <a:pt x="2486723" y="128473"/>
                </a:lnTo>
                <a:lnTo>
                  <a:pt x="2586089" y="128473"/>
                </a:lnTo>
                <a:lnTo>
                  <a:pt x="2584562" y="121837"/>
                </a:lnTo>
                <a:lnTo>
                  <a:pt x="2578768" y="109197"/>
                </a:lnTo>
                <a:lnTo>
                  <a:pt x="2570657" y="99034"/>
                </a:lnTo>
                <a:lnTo>
                  <a:pt x="2560280" y="91226"/>
                </a:lnTo>
                <a:lnTo>
                  <a:pt x="2556632" y="89611"/>
                </a:lnTo>
                <a:lnTo>
                  <a:pt x="2469438" y="89611"/>
                </a:lnTo>
                <a:lnTo>
                  <a:pt x="2473109" y="81191"/>
                </a:lnTo>
                <a:close/>
              </a:path>
              <a:path w="3685540" h="370204">
                <a:moveTo>
                  <a:pt x="2586089" y="128473"/>
                </a:moveTo>
                <a:lnTo>
                  <a:pt x="2525712" y="128473"/>
                </a:lnTo>
                <a:lnTo>
                  <a:pt x="2530144" y="130022"/>
                </a:lnTo>
                <a:lnTo>
                  <a:pt x="2533192" y="133134"/>
                </a:lnTo>
                <a:lnTo>
                  <a:pt x="2536291" y="136245"/>
                </a:lnTo>
                <a:lnTo>
                  <a:pt x="2537841" y="140665"/>
                </a:lnTo>
                <a:lnTo>
                  <a:pt x="2537841" y="301066"/>
                </a:lnTo>
                <a:lnTo>
                  <a:pt x="2589199" y="301066"/>
                </a:lnTo>
                <a:lnTo>
                  <a:pt x="2589199" y="154546"/>
                </a:lnTo>
                <a:lnTo>
                  <a:pt x="2588040" y="136953"/>
                </a:lnTo>
                <a:lnTo>
                  <a:pt x="2586089" y="128473"/>
                </a:lnTo>
                <a:close/>
              </a:path>
              <a:path w="3685540" h="370204">
                <a:moveTo>
                  <a:pt x="2515844" y="81191"/>
                </a:moveTo>
                <a:lnTo>
                  <a:pt x="2497201" y="81191"/>
                </a:lnTo>
                <a:lnTo>
                  <a:pt x="2486916" y="81717"/>
                </a:lnTo>
                <a:lnTo>
                  <a:pt x="2478862" y="83296"/>
                </a:lnTo>
                <a:lnTo>
                  <a:pt x="2473037" y="85927"/>
                </a:lnTo>
                <a:lnTo>
                  <a:pt x="2469438" y="89611"/>
                </a:lnTo>
                <a:lnTo>
                  <a:pt x="2556632" y="89611"/>
                </a:lnTo>
                <a:lnTo>
                  <a:pt x="2547685" y="85650"/>
                </a:lnTo>
                <a:lnTo>
                  <a:pt x="2532872" y="82305"/>
                </a:lnTo>
                <a:lnTo>
                  <a:pt x="2515844" y="81191"/>
                </a:lnTo>
                <a:close/>
              </a:path>
              <a:path w="3685540" h="370204">
                <a:moveTo>
                  <a:pt x="2753220" y="0"/>
                </a:moveTo>
                <a:lnTo>
                  <a:pt x="2697810" y="0"/>
                </a:lnTo>
                <a:lnTo>
                  <a:pt x="2697810" y="53327"/>
                </a:lnTo>
                <a:lnTo>
                  <a:pt x="2753220" y="53327"/>
                </a:lnTo>
                <a:lnTo>
                  <a:pt x="2753220" y="0"/>
                </a:lnTo>
                <a:close/>
              </a:path>
              <a:path w="3685540" h="370204">
                <a:moveTo>
                  <a:pt x="2751239" y="81191"/>
                </a:moveTo>
                <a:lnTo>
                  <a:pt x="2640215" y="81191"/>
                </a:lnTo>
                <a:lnTo>
                  <a:pt x="2640215" y="128473"/>
                </a:lnTo>
                <a:lnTo>
                  <a:pt x="2699880" y="128473"/>
                </a:lnTo>
                <a:lnTo>
                  <a:pt x="2699880" y="301066"/>
                </a:lnTo>
                <a:lnTo>
                  <a:pt x="2811310" y="301066"/>
                </a:lnTo>
                <a:lnTo>
                  <a:pt x="2811310" y="253784"/>
                </a:lnTo>
                <a:lnTo>
                  <a:pt x="2751239" y="253784"/>
                </a:lnTo>
                <a:lnTo>
                  <a:pt x="2751239" y="81191"/>
                </a:lnTo>
                <a:close/>
              </a:path>
              <a:path w="3685540" h="370204">
                <a:moveTo>
                  <a:pt x="2960370" y="128473"/>
                </a:moveTo>
                <a:lnTo>
                  <a:pt x="2908922" y="128473"/>
                </a:lnTo>
                <a:lnTo>
                  <a:pt x="2908922" y="243865"/>
                </a:lnTo>
                <a:lnTo>
                  <a:pt x="2922104" y="285013"/>
                </a:lnTo>
                <a:lnTo>
                  <a:pt x="2959976" y="301066"/>
                </a:lnTo>
                <a:lnTo>
                  <a:pt x="3019653" y="301066"/>
                </a:lnTo>
                <a:lnTo>
                  <a:pt x="3019653" y="253784"/>
                </a:lnTo>
                <a:lnTo>
                  <a:pt x="2965945" y="253784"/>
                </a:lnTo>
                <a:lnTo>
                  <a:pt x="2963240" y="253314"/>
                </a:lnTo>
                <a:lnTo>
                  <a:pt x="2962059" y="252399"/>
                </a:lnTo>
                <a:lnTo>
                  <a:pt x="2960928" y="251409"/>
                </a:lnTo>
                <a:lnTo>
                  <a:pt x="2960370" y="249250"/>
                </a:lnTo>
                <a:lnTo>
                  <a:pt x="2960370" y="128473"/>
                </a:lnTo>
                <a:close/>
              </a:path>
              <a:path w="3685540" h="370204">
                <a:moveTo>
                  <a:pt x="3019653" y="81191"/>
                </a:moveTo>
                <a:lnTo>
                  <a:pt x="2870352" y="81191"/>
                </a:lnTo>
                <a:lnTo>
                  <a:pt x="2870352" y="128473"/>
                </a:lnTo>
                <a:lnTo>
                  <a:pt x="3019653" y="128473"/>
                </a:lnTo>
                <a:lnTo>
                  <a:pt x="3019653" y="81191"/>
                </a:lnTo>
                <a:close/>
              </a:path>
              <a:path w="3685540" h="370204">
                <a:moveTo>
                  <a:pt x="2960370" y="32423"/>
                </a:moveTo>
                <a:lnTo>
                  <a:pt x="2908922" y="32423"/>
                </a:lnTo>
                <a:lnTo>
                  <a:pt x="2908922" y="81191"/>
                </a:lnTo>
                <a:lnTo>
                  <a:pt x="2960370" y="81191"/>
                </a:lnTo>
                <a:lnTo>
                  <a:pt x="2960370" y="32423"/>
                </a:lnTo>
                <a:close/>
              </a:path>
              <a:path w="3685540" h="370204">
                <a:moveTo>
                  <a:pt x="3191700" y="0"/>
                </a:moveTo>
                <a:lnTo>
                  <a:pt x="3136290" y="0"/>
                </a:lnTo>
                <a:lnTo>
                  <a:pt x="3136290" y="53327"/>
                </a:lnTo>
                <a:lnTo>
                  <a:pt x="3191700" y="53327"/>
                </a:lnTo>
                <a:lnTo>
                  <a:pt x="3191700" y="0"/>
                </a:lnTo>
                <a:close/>
              </a:path>
              <a:path w="3685540" h="370204">
                <a:moveTo>
                  <a:pt x="3189719" y="81191"/>
                </a:moveTo>
                <a:lnTo>
                  <a:pt x="3078695" y="81191"/>
                </a:lnTo>
                <a:lnTo>
                  <a:pt x="3078695" y="128473"/>
                </a:lnTo>
                <a:lnTo>
                  <a:pt x="3138373" y="128473"/>
                </a:lnTo>
                <a:lnTo>
                  <a:pt x="3138373" y="301066"/>
                </a:lnTo>
                <a:lnTo>
                  <a:pt x="3249790" y="301066"/>
                </a:lnTo>
                <a:lnTo>
                  <a:pt x="3249790" y="253784"/>
                </a:lnTo>
                <a:lnTo>
                  <a:pt x="3189719" y="253784"/>
                </a:lnTo>
                <a:lnTo>
                  <a:pt x="3189719" y="81191"/>
                </a:lnTo>
                <a:close/>
              </a:path>
              <a:path w="3685540" h="370204">
                <a:moveTo>
                  <a:pt x="3389884" y="81191"/>
                </a:moveTo>
                <a:lnTo>
                  <a:pt x="3376549" y="81191"/>
                </a:lnTo>
                <a:lnTo>
                  <a:pt x="3358458" y="82305"/>
                </a:lnTo>
                <a:lnTo>
                  <a:pt x="3318548" y="99034"/>
                </a:lnTo>
                <a:lnTo>
                  <a:pt x="3300333" y="136916"/>
                </a:lnTo>
                <a:lnTo>
                  <a:pt x="3299117" y="154546"/>
                </a:lnTo>
                <a:lnTo>
                  <a:pt x="3299117" y="227711"/>
                </a:lnTo>
                <a:lnTo>
                  <a:pt x="3310052" y="273155"/>
                </a:lnTo>
                <a:lnTo>
                  <a:pt x="3342762" y="296629"/>
                </a:lnTo>
                <a:lnTo>
                  <a:pt x="3376549" y="301066"/>
                </a:lnTo>
                <a:lnTo>
                  <a:pt x="3389884" y="301066"/>
                </a:lnTo>
                <a:lnTo>
                  <a:pt x="3437122" y="291084"/>
                </a:lnTo>
                <a:lnTo>
                  <a:pt x="3462623" y="260499"/>
                </a:lnTo>
                <a:lnTo>
                  <a:pt x="3464238" y="253784"/>
                </a:lnTo>
                <a:lnTo>
                  <a:pt x="3364611" y="253784"/>
                </a:lnTo>
                <a:lnTo>
                  <a:pt x="3358959" y="252260"/>
                </a:lnTo>
                <a:lnTo>
                  <a:pt x="3355530" y="249224"/>
                </a:lnTo>
                <a:lnTo>
                  <a:pt x="3352165" y="246176"/>
                </a:lnTo>
                <a:lnTo>
                  <a:pt x="3350475" y="241719"/>
                </a:lnTo>
                <a:lnTo>
                  <a:pt x="3350475" y="140538"/>
                </a:lnTo>
                <a:lnTo>
                  <a:pt x="3352165" y="136080"/>
                </a:lnTo>
                <a:lnTo>
                  <a:pt x="3355530" y="133032"/>
                </a:lnTo>
                <a:lnTo>
                  <a:pt x="3358959" y="129997"/>
                </a:lnTo>
                <a:lnTo>
                  <a:pt x="3364611" y="128473"/>
                </a:lnTo>
                <a:lnTo>
                  <a:pt x="3464233" y="128473"/>
                </a:lnTo>
                <a:lnTo>
                  <a:pt x="3462623" y="121785"/>
                </a:lnTo>
                <a:lnTo>
                  <a:pt x="3437122" y="91226"/>
                </a:lnTo>
                <a:lnTo>
                  <a:pt x="3408027" y="82305"/>
                </a:lnTo>
                <a:lnTo>
                  <a:pt x="3389884" y="81191"/>
                </a:lnTo>
                <a:close/>
              </a:path>
              <a:path w="3685540" h="370204">
                <a:moveTo>
                  <a:pt x="3464233" y="128473"/>
                </a:moveTo>
                <a:lnTo>
                  <a:pt x="3401949" y="128473"/>
                </a:lnTo>
                <a:lnTo>
                  <a:pt x="3407537" y="129997"/>
                </a:lnTo>
                <a:lnTo>
                  <a:pt x="3414395" y="136080"/>
                </a:lnTo>
                <a:lnTo>
                  <a:pt x="3416046" y="140538"/>
                </a:lnTo>
                <a:lnTo>
                  <a:pt x="3416046" y="241719"/>
                </a:lnTo>
                <a:lnTo>
                  <a:pt x="3414395" y="246176"/>
                </a:lnTo>
                <a:lnTo>
                  <a:pt x="3407537" y="252260"/>
                </a:lnTo>
                <a:lnTo>
                  <a:pt x="3401949" y="253784"/>
                </a:lnTo>
                <a:lnTo>
                  <a:pt x="3464238" y="253784"/>
                </a:lnTo>
                <a:lnTo>
                  <a:pt x="3466266" y="245351"/>
                </a:lnTo>
                <a:lnTo>
                  <a:pt x="3467481" y="227711"/>
                </a:lnTo>
                <a:lnTo>
                  <a:pt x="3467481" y="154546"/>
                </a:lnTo>
                <a:lnTo>
                  <a:pt x="3466266" y="136916"/>
                </a:lnTo>
                <a:lnTo>
                  <a:pt x="3464233" y="128473"/>
                </a:lnTo>
                <a:close/>
              </a:path>
              <a:path w="3685540" h="370204">
                <a:moveTo>
                  <a:pt x="3569335" y="81191"/>
                </a:moveTo>
                <a:lnTo>
                  <a:pt x="3519932" y="81191"/>
                </a:lnTo>
                <a:lnTo>
                  <a:pt x="3519932" y="301066"/>
                </a:lnTo>
                <a:lnTo>
                  <a:pt x="3571367" y="301066"/>
                </a:lnTo>
                <a:lnTo>
                  <a:pt x="3571367" y="139179"/>
                </a:lnTo>
                <a:lnTo>
                  <a:pt x="3572764" y="136080"/>
                </a:lnTo>
                <a:lnTo>
                  <a:pt x="3578352" y="129997"/>
                </a:lnTo>
                <a:lnTo>
                  <a:pt x="3582924" y="128473"/>
                </a:lnTo>
                <a:lnTo>
                  <a:pt x="3682292" y="128473"/>
                </a:lnTo>
                <a:lnTo>
                  <a:pt x="3680761" y="121837"/>
                </a:lnTo>
                <a:lnTo>
                  <a:pt x="3674965" y="109197"/>
                </a:lnTo>
                <a:lnTo>
                  <a:pt x="3666871" y="99034"/>
                </a:lnTo>
                <a:lnTo>
                  <a:pt x="3656512" y="91226"/>
                </a:lnTo>
                <a:lnTo>
                  <a:pt x="3652863" y="89611"/>
                </a:lnTo>
                <a:lnTo>
                  <a:pt x="3565652" y="89611"/>
                </a:lnTo>
                <a:lnTo>
                  <a:pt x="3569335" y="81191"/>
                </a:lnTo>
                <a:close/>
              </a:path>
              <a:path w="3685540" h="370204">
                <a:moveTo>
                  <a:pt x="3682292" y="128473"/>
                </a:moveTo>
                <a:lnTo>
                  <a:pt x="3621913" y="128473"/>
                </a:lnTo>
                <a:lnTo>
                  <a:pt x="3626358" y="130022"/>
                </a:lnTo>
                <a:lnTo>
                  <a:pt x="3632454" y="136245"/>
                </a:lnTo>
                <a:lnTo>
                  <a:pt x="3634105" y="140665"/>
                </a:lnTo>
                <a:lnTo>
                  <a:pt x="3634105" y="301066"/>
                </a:lnTo>
                <a:lnTo>
                  <a:pt x="3685413" y="301066"/>
                </a:lnTo>
                <a:lnTo>
                  <a:pt x="3685413" y="154546"/>
                </a:lnTo>
                <a:lnTo>
                  <a:pt x="3684248" y="136953"/>
                </a:lnTo>
                <a:lnTo>
                  <a:pt x="3682292" y="128473"/>
                </a:lnTo>
                <a:close/>
              </a:path>
              <a:path w="3685540" h="370204">
                <a:moveTo>
                  <a:pt x="3612007" y="81191"/>
                </a:moveTo>
                <a:lnTo>
                  <a:pt x="3593465" y="81191"/>
                </a:lnTo>
                <a:lnTo>
                  <a:pt x="3583154" y="81717"/>
                </a:lnTo>
                <a:lnTo>
                  <a:pt x="3575081" y="83296"/>
                </a:lnTo>
                <a:lnTo>
                  <a:pt x="3569247" y="85927"/>
                </a:lnTo>
                <a:lnTo>
                  <a:pt x="3565652" y="89611"/>
                </a:lnTo>
                <a:lnTo>
                  <a:pt x="3652863" y="89611"/>
                </a:lnTo>
                <a:lnTo>
                  <a:pt x="3643915" y="85650"/>
                </a:lnTo>
                <a:lnTo>
                  <a:pt x="3629080" y="82305"/>
                </a:lnTo>
                <a:lnTo>
                  <a:pt x="3612007" y="811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631504" y="4135139"/>
            <a:ext cx="7918450" cy="148463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195"/>
              </a:spcBef>
              <a:tabLst>
                <a:tab pos="4397375" algn="l"/>
              </a:tabLst>
            </a:pPr>
            <a:r>
              <a:rPr sz="3200" spc="-30" dirty="0">
                <a:solidFill>
                  <a:srgbClr val="FFFFFF"/>
                </a:solidFill>
                <a:latin typeface="Consolas"/>
                <a:cs typeface="Consolas"/>
              </a:rPr>
              <a:t>industries.</a:t>
            </a:r>
            <a:r>
              <a:rPr sz="3200" spc="-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This</a:t>
            </a:r>
            <a:r>
              <a:rPr sz="3200" spc="-3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Consolas"/>
                <a:cs typeface="Consolas"/>
              </a:rPr>
              <a:t>presentation</a:t>
            </a:r>
            <a:r>
              <a:rPr sz="3200" spc="-3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will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explore</a:t>
            </a:r>
            <a:r>
              <a:rPr sz="3200" spc="-3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3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potential</a:t>
            </a:r>
            <a:r>
              <a:rPr sz="3200" spc="-3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3200" spc="-3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challenges </a:t>
            </a:r>
            <a:r>
              <a:rPr sz="3200" spc="-25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sz="3200" spc="-5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3200">
              <a:latin typeface="Consolas"/>
              <a:cs typeface="Consola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32480" y="7494397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3" name="object 3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50274" y="1411173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40115" y="2153387"/>
            <a:ext cx="5359400" cy="141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105"/>
              </a:spcBef>
            </a:pPr>
            <a:r>
              <a:rPr sz="4550" dirty="0">
                <a:latin typeface="Consolas"/>
                <a:cs typeface="Consolas"/>
              </a:rPr>
              <a:t>Evolution</a:t>
            </a:r>
            <a:r>
              <a:rPr sz="4550" spc="-484" dirty="0">
                <a:latin typeface="Consolas"/>
                <a:cs typeface="Consolas"/>
              </a:rPr>
              <a:t> </a:t>
            </a:r>
            <a:r>
              <a:rPr sz="4550" spc="-25" dirty="0">
                <a:latin typeface="Consolas"/>
                <a:cs typeface="Consolas"/>
              </a:rPr>
              <a:t>of </a:t>
            </a:r>
            <a:r>
              <a:rPr sz="4550" dirty="0">
                <a:latin typeface="Consolas"/>
                <a:cs typeface="Consolas"/>
              </a:rPr>
              <a:t>Voice</a:t>
            </a:r>
            <a:r>
              <a:rPr sz="4550" spc="-285" dirty="0">
                <a:latin typeface="Consolas"/>
                <a:cs typeface="Consolas"/>
              </a:rPr>
              <a:t> </a:t>
            </a:r>
            <a:r>
              <a:rPr sz="4550" spc="-30" dirty="0">
                <a:latin typeface="Consolas"/>
                <a:cs typeface="Consolas"/>
              </a:rPr>
              <a:t>Recognition</a:t>
            </a:r>
            <a:endParaRPr sz="455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40839" y="4592644"/>
            <a:ext cx="1343660" cy="3187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dirty="0">
                <a:solidFill>
                  <a:srgbClr val="FFFFFF"/>
                </a:solidFill>
                <a:latin typeface="Consolas"/>
                <a:cs typeface="Consolas"/>
              </a:rPr>
              <a:t>From</a:t>
            </a:r>
            <a:r>
              <a:rPr sz="19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onsolas"/>
                <a:cs typeface="Consolas"/>
              </a:rPr>
              <a:t>early</a:t>
            </a:r>
            <a:endParaRPr sz="1900">
              <a:latin typeface="Consolas"/>
              <a:cs typeface="Consola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67483" y="4668469"/>
            <a:ext cx="3797300" cy="803910"/>
            <a:chOff x="1967483" y="4668469"/>
            <a:chExt cx="3797300" cy="80391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2213" y="4668469"/>
              <a:ext cx="2332545" cy="22247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4761" y="4963744"/>
              <a:ext cx="3529787" cy="22247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7483" y="5249494"/>
              <a:ext cx="2215578" cy="22247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313391" y="4592644"/>
            <a:ext cx="4111625" cy="89979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93850">
              <a:lnSpc>
                <a:spcPct val="100000"/>
              </a:lnSpc>
              <a:spcBef>
                <a:spcPts val="120"/>
              </a:spcBef>
            </a:pPr>
            <a:r>
              <a:rPr sz="1900" dirty="0">
                <a:solidFill>
                  <a:srgbClr val="FFFFFF"/>
                </a:solidFill>
                <a:latin typeface="Consolas"/>
                <a:cs typeface="Consolas"/>
              </a:rPr>
              <a:t>systems</a:t>
            </a:r>
            <a:r>
              <a:rPr sz="190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90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onsolas"/>
                <a:cs typeface="Consolas"/>
              </a:rPr>
              <a:t>advanced</a:t>
            </a:r>
            <a:endParaRPr sz="1900">
              <a:latin typeface="Consolas"/>
              <a:cs typeface="Consolas"/>
            </a:endParaRPr>
          </a:p>
          <a:p>
            <a:pPr marL="12700" marR="5080" indent="1186180">
              <a:lnSpc>
                <a:spcPts val="2250"/>
              </a:lnSpc>
              <a:spcBef>
                <a:spcPts val="145"/>
              </a:spcBef>
            </a:pPr>
            <a:r>
              <a:rPr sz="1900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sz="190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90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0" dirty="0">
                <a:solidFill>
                  <a:srgbClr val="FFFFFF"/>
                </a:solidFill>
                <a:latin typeface="Consolas"/>
                <a:cs typeface="Consolas"/>
              </a:rPr>
              <a:t>evolution</a:t>
            </a:r>
            <a:r>
              <a:rPr sz="1900" spc="-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Consolas"/>
                <a:cs typeface="Consolas"/>
              </a:rPr>
              <a:t>of </a:t>
            </a:r>
            <a:r>
              <a:rPr sz="1900" spc="-10" dirty="0">
                <a:solidFill>
                  <a:srgbClr val="FFFFFF"/>
                </a:solidFill>
                <a:latin typeface="Consolas"/>
                <a:cs typeface="Consolas"/>
              </a:rPr>
              <a:t>technology</a:t>
            </a:r>
            <a:r>
              <a:rPr sz="190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0" dirty="0">
                <a:solidFill>
                  <a:srgbClr val="FFFFFF"/>
                </a:solidFill>
                <a:latin typeface="Consolas"/>
                <a:cs typeface="Consolas"/>
              </a:rPr>
              <a:t>has</a:t>
            </a:r>
            <a:r>
              <a:rPr sz="190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0" dirty="0">
                <a:solidFill>
                  <a:srgbClr val="FFFFFF"/>
                </a:solidFill>
                <a:latin typeface="Consolas"/>
                <a:cs typeface="Consolas"/>
              </a:rPr>
              <a:t>been</a:t>
            </a:r>
            <a:r>
              <a:rPr sz="190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onsolas"/>
                <a:cs typeface="Consolas"/>
              </a:rPr>
              <a:t>remarkable.</a:t>
            </a:r>
            <a:endParaRPr sz="19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54454" y="7655414"/>
              <a:ext cx="3543300" cy="2311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3" name="object 3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65626" y="4645501"/>
            <a:ext cx="85801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latin typeface="Consolas"/>
                <a:cs typeface="Consolas"/>
              </a:rPr>
              <a:t>Applications</a:t>
            </a:r>
            <a:r>
              <a:rPr spc="-370" dirty="0">
                <a:latin typeface="Consolas"/>
                <a:cs typeface="Consolas"/>
              </a:rPr>
              <a:t> </a:t>
            </a:r>
            <a:r>
              <a:rPr dirty="0">
                <a:latin typeface="Consolas"/>
                <a:cs typeface="Consolas"/>
              </a:rPr>
              <a:t>in</a:t>
            </a:r>
            <a:r>
              <a:rPr spc="-370" dirty="0">
                <a:latin typeface="Consolas"/>
                <a:cs typeface="Consolas"/>
              </a:rPr>
              <a:t> </a:t>
            </a:r>
            <a:r>
              <a:rPr spc="-40" dirty="0">
                <a:latin typeface="Consolas"/>
                <a:cs typeface="Consolas"/>
              </a:rPr>
              <a:t>Healthcare</a:t>
            </a:r>
          </a:p>
        </p:txBody>
      </p:sp>
      <p:sp>
        <p:nvSpPr>
          <p:cNvPr id="9" name="object 9"/>
          <p:cNvSpPr/>
          <p:nvPr/>
        </p:nvSpPr>
        <p:spPr>
          <a:xfrm>
            <a:off x="3614166" y="6070409"/>
            <a:ext cx="4121150" cy="1341755"/>
          </a:xfrm>
          <a:custGeom>
            <a:avLst/>
            <a:gdLst/>
            <a:ahLst/>
            <a:cxnLst/>
            <a:rect l="l" t="t" r="r" b="b"/>
            <a:pathLst>
              <a:path w="4121150" h="1341754">
                <a:moveTo>
                  <a:pt x="189750" y="81191"/>
                </a:moveTo>
                <a:lnTo>
                  <a:pt x="135915" y="81191"/>
                </a:lnTo>
                <a:lnTo>
                  <a:pt x="95961" y="232067"/>
                </a:lnTo>
                <a:lnTo>
                  <a:pt x="55029" y="81191"/>
                </a:lnTo>
                <a:lnTo>
                  <a:pt x="0" y="81191"/>
                </a:lnTo>
                <a:lnTo>
                  <a:pt x="63754" y="301066"/>
                </a:lnTo>
                <a:lnTo>
                  <a:pt x="126403" y="301066"/>
                </a:lnTo>
                <a:lnTo>
                  <a:pt x="146278" y="232067"/>
                </a:lnTo>
                <a:lnTo>
                  <a:pt x="189750" y="81191"/>
                </a:lnTo>
                <a:close/>
              </a:path>
              <a:path w="4121150" h="1341754">
                <a:moveTo>
                  <a:pt x="398081" y="154546"/>
                </a:moveTo>
                <a:lnTo>
                  <a:pt x="387146" y="109156"/>
                </a:lnTo>
                <a:lnTo>
                  <a:pt x="354406" y="85661"/>
                </a:lnTo>
                <a:lnTo>
                  <a:pt x="346735" y="84035"/>
                </a:lnTo>
                <a:lnTo>
                  <a:pt x="346735" y="140538"/>
                </a:lnTo>
                <a:lnTo>
                  <a:pt x="346735" y="241719"/>
                </a:lnTo>
                <a:lnTo>
                  <a:pt x="345008" y="246176"/>
                </a:lnTo>
                <a:lnTo>
                  <a:pt x="341579" y="249212"/>
                </a:lnTo>
                <a:lnTo>
                  <a:pt x="338213" y="252260"/>
                </a:lnTo>
                <a:lnTo>
                  <a:pt x="332562" y="253784"/>
                </a:lnTo>
                <a:lnTo>
                  <a:pt x="295249" y="253784"/>
                </a:lnTo>
                <a:lnTo>
                  <a:pt x="289598" y="252260"/>
                </a:lnTo>
                <a:lnTo>
                  <a:pt x="282790" y="246176"/>
                </a:lnTo>
                <a:lnTo>
                  <a:pt x="281101" y="241719"/>
                </a:lnTo>
                <a:lnTo>
                  <a:pt x="281101" y="140538"/>
                </a:lnTo>
                <a:lnTo>
                  <a:pt x="282790" y="136067"/>
                </a:lnTo>
                <a:lnTo>
                  <a:pt x="286169" y="133032"/>
                </a:lnTo>
                <a:lnTo>
                  <a:pt x="289598" y="129997"/>
                </a:lnTo>
                <a:lnTo>
                  <a:pt x="295249" y="128473"/>
                </a:lnTo>
                <a:lnTo>
                  <a:pt x="332562" y="128473"/>
                </a:lnTo>
                <a:lnTo>
                  <a:pt x="338213" y="129997"/>
                </a:lnTo>
                <a:lnTo>
                  <a:pt x="341579" y="133032"/>
                </a:lnTo>
                <a:lnTo>
                  <a:pt x="345008" y="136067"/>
                </a:lnTo>
                <a:lnTo>
                  <a:pt x="346735" y="140538"/>
                </a:lnTo>
                <a:lnTo>
                  <a:pt x="346735" y="84035"/>
                </a:lnTo>
                <a:lnTo>
                  <a:pt x="338683" y="82308"/>
                </a:lnTo>
                <a:lnTo>
                  <a:pt x="320560" y="81191"/>
                </a:lnTo>
                <a:lnTo>
                  <a:pt x="307174" y="81191"/>
                </a:lnTo>
                <a:lnTo>
                  <a:pt x="260096" y="91236"/>
                </a:lnTo>
                <a:lnTo>
                  <a:pt x="234607" y="121780"/>
                </a:lnTo>
                <a:lnTo>
                  <a:pt x="229755" y="154546"/>
                </a:lnTo>
                <a:lnTo>
                  <a:pt x="229755" y="227711"/>
                </a:lnTo>
                <a:lnTo>
                  <a:pt x="240677" y="273164"/>
                </a:lnTo>
                <a:lnTo>
                  <a:pt x="273392" y="296633"/>
                </a:lnTo>
                <a:lnTo>
                  <a:pt x="307174" y="301066"/>
                </a:lnTo>
                <a:lnTo>
                  <a:pt x="320560" y="301066"/>
                </a:lnTo>
                <a:lnTo>
                  <a:pt x="367728" y="291096"/>
                </a:lnTo>
                <a:lnTo>
                  <a:pt x="393217" y="260502"/>
                </a:lnTo>
                <a:lnTo>
                  <a:pt x="394830" y="253784"/>
                </a:lnTo>
                <a:lnTo>
                  <a:pt x="396862" y="245351"/>
                </a:lnTo>
                <a:lnTo>
                  <a:pt x="398081" y="227711"/>
                </a:lnTo>
                <a:lnTo>
                  <a:pt x="398081" y="154546"/>
                </a:lnTo>
                <a:close/>
              </a:path>
              <a:path w="4121150" h="1341754">
                <a:moveTo>
                  <a:pt x="560819" y="0"/>
                </a:moveTo>
                <a:lnTo>
                  <a:pt x="505396" y="0"/>
                </a:lnTo>
                <a:lnTo>
                  <a:pt x="505396" y="53327"/>
                </a:lnTo>
                <a:lnTo>
                  <a:pt x="560819" y="53327"/>
                </a:lnTo>
                <a:lnTo>
                  <a:pt x="560819" y="0"/>
                </a:lnTo>
                <a:close/>
              </a:path>
              <a:path w="4121150" h="1341754">
                <a:moveTo>
                  <a:pt x="618909" y="253784"/>
                </a:moveTo>
                <a:lnTo>
                  <a:pt x="558838" y="253784"/>
                </a:lnTo>
                <a:lnTo>
                  <a:pt x="558838" y="81191"/>
                </a:lnTo>
                <a:lnTo>
                  <a:pt x="447802" y="81191"/>
                </a:lnTo>
                <a:lnTo>
                  <a:pt x="447802" y="128473"/>
                </a:lnTo>
                <a:lnTo>
                  <a:pt x="507479" y="128473"/>
                </a:lnTo>
                <a:lnTo>
                  <a:pt x="507479" y="301066"/>
                </a:lnTo>
                <a:lnTo>
                  <a:pt x="618909" y="301066"/>
                </a:lnTo>
                <a:lnTo>
                  <a:pt x="618909" y="253784"/>
                </a:lnTo>
                <a:close/>
              </a:path>
              <a:path w="4121150" h="1341754">
                <a:moveTo>
                  <a:pt x="821499" y="81191"/>
                </a:moveTo>
                <a:lnTo>
                  <a:pt x="760730" y="81191"/>
                </a:lnTo>
                <a:lnTo>
                  <a:pt x="742594" y="82308"/>
                </a:lnTo>
                <a:lnTo>
                  <a:pt x="702640" y="99034"/>
                </a:lnTo>
                <a:lnTo>
                  <a:pt x="684517" y="136918"/>
                </a:lnTo>
                <a:lnTo>
                  <a:pt x="683310" y="154546"/>
                </a:lnTo>
                <a:lnTo>
                  <a:pt x="683310" y="227711"/>
                </a:lnTo>
                <a:lnTo>
                  <a:pt x="694067" y="273418"/>
                </a:lnTo>
                <a:lnTo>
                  <a:pt x="726630" y="296684"/>
                </a:lnTo>
                <a:lnTo>
                  <a:pt x="760730" y="301066"/>
                </a:lnTo>
                <a:lnTo>
                  <a:pt x="821499" y="301066"/>
                </a:lnTo>
                <a:lnTo>
                  <a:pt x="821499" y="253784"/>
                </a:lnTo>
                <a:lnTo>
                  <a:pt x="748804" y="253784"/>
                </a:lnTo>
                <a:lnTo>
                  <a:pt x="743153" y="252260"/>
                </a:lnTo>
                <a:lnTo>
                  <a:pt x="739711" y="249212"/>
                </a:lnTo>
                <a:lnTo>
                  <a:pt x="736346" y="246176"/>
                </a:lnTo>
                <a:lnTo>
                  <a:pt x="734656" y="241719"/>
                </a:lnTo>
                <a:lnTo>
                  <a:pt x="734656" y="140538"/>
                </a:lnTo>
                <a:lnTo>
                  <a:pt x="736346" y="136067"/>
                </a:lnTo>
                <a:lnTo>
                  <a:pt x="739711" y="133032"/>
                </a:lnTo>
                <a:lnTo>
                  <a:pt x="743153" y="129997"/>
                </a:lnTo>
                <a:lnTo>
                  <a:pt x="748804" y="128473"/>
                </a:lnTo>
                <a:lnTo>
                  <a:pt x="821499" y="128473"/>
                </a:lnTo>
                <a:lnTo>
                  <a:pt x="821499" y="81191"/>
                </a:lnTo>
                <a:close/>
              </a:path>
              <a:path w="4121150" h="1341754">
                <a:moveTo>
                  <a:pt x="1051344" y="152565"/>
                </a:moveTo>
                <a:lnTo>
                  <a:pt x="1041641" y="110121"/>
                </a:lnTo>
                <a:lnTo>
                  <a:pt x="1000785" y="82638"/>
                </a:lnTo>
                <a:lnTo>
                  <a:pt x="1000785" y="139674"/>
                </a:lnTo>
                <a:lnTo>
                  <a:pt x="1000785" y="166446"/>
                </a:lnTo>
                <a:lnTo>
                  <a:pt x="943292" y="166446"/>
                </a:lnTo>
                <a:lnTo>
                  <a:pt x="943343" y="139674"/>
                </a:lnTo>
                <a:lnTo>
                  <a:pt x="944473" y="135255"/>
                </a:lnTo>
                <a:lnTo>
                  <a:pt x="949236" y="129832"/>
                </a:lnTo>
                <a:lnTo>
                  <a:pt x="954024" y="128473"/>
                </a:lnTo>
                <a:lnTo>
                  <a:pt x="989520" y="128473"/>
                </a:lnTo>
                <a:lnTo>
                  <a:pt x="993355" y="129959"/>
                </a:lnTo>
                <a:lnTo>
                  <a:pt x="996327" y="132943"/>
                </a:lnTo>
                <a:lnTo>
                  <a:pt x="999299" y="135839"/>
                </a:lnTo>
                <a:lnTo>
                  <a:pt x="1000785" y="139674"/>
                </a:lnTo>
                <a:lnTo>
                  <a:pt x="1000785" y="82638"/>
                </a:lnTo>
                <a:lnTo>
                  <a:pt x="999718" y="82359"/>
                </a:lnTo>
                <a:lnTo>
                  <a:pt x="984427" y="81191"/>
                </a:lnTo>
                <a:lnTo>
                  <a:pt x="965301" y="81191"/>
                </a:lnTo>
                <a:lnTo>
                  <a:pt x="919454" y="91071"/>
                </a:lnTo>
                <a:lnTo>
                  <a:pt x="896289" y="121412"/>
                </a:lnTo>
                <a:lnTo>
                  <a:pt x="891933" y="227711"/>
                </a:lnTo>
                <a:lnTo>
                  <a:pt x="893127" y="245516"/>
                </a:lnTo>
                <a:lnTo>
                  <a:pt x="911174" y="283514"/>
                </a:lnTo>
                <a:lnTo>
                  <a:pt x="951115" y="299974"/>
                </a:lnTo>
                <a:lnTo>
                  <a:pt x="969365" y="301066"/>
                </a:lnTo>
                <a:lnTo>
                  <a:pt x="1038364" y="301066"/>
                </a:lnTo>
                <a:lnTo>
                  <a:pt x="1038364" y="253784"/>
                </a:lnTo>
                <a:lnTo>
                  <a:pt x="957427" y="253784"/>
                </a:lnTo>
                <a:lnTo>
                  <a:pt x="951776" y="252260"/>
                </a:lnTo>
                <a:lnTo>
                  <a:pt x="948347" y="249212"/>
                </a:lnTo>
                <a:lnTo>
                  <a:pt x="944981" y="246176"/>
                </a:lnTo>
                <a:lnTo>
                  <a:pt x="943292" y="241719"/>
                </a:lnTo>
                <a:lnTo>
                  <a:pt x="943292" y="213728"/>
                </a:lnTo>
                <a:lnTo>
                  <a:pt x="1051344" y="213728"/>
                </a:lnTo>
                <a:lnTo>
                  <a:pt x="1051344" y="166446"/>
                </a:lnTo>
                <a:lnTo>
                  <a:pt x="1051344" y="152565"/>
                </a:lnTo>
                <a:close/>
              </a:path>
              <a:path w="4121150" h="1341754">
                <a:moveTo>
                  <a:pt x="1486154" y="81191"/>
                </a:moveTo>
                <a:lnTo>
                  <a:pt x="1435900" y="81191"/>
                </a:lnTo>
                <a:lnTo>
                  <a:pt x="1425892" y="81724"/>
                </a:lnTo>
                <a:lnTo>
                  <a:pt x="1417993" y="83299"/>
                </a:lnTo>
                <a:lnTo>
                  <a:pt x="1412214" y="85928"/>
                </a:lnTo>
                <a:lnTo>
                  <a:pt x="1408544" y="89611"/>
                </a:lnTo>
                <a:lnTo>
                  <a:pt x="1411808" y="81191"/>
                </a:lnTo>
                <a:lnTo>
                  <a:pt x="1332903" y="81191"/>
                </a:lnTo>
                <a:lnTo>
                  <a:pt x="1332903" y="128473"/>
                </a:lnTo>
                <a:lnTo>
                  <a:pt x="1362544" y="128473"/>
                </a:lnTo>
                <a:lnTo>
                  <a:pt x="1362544" y="253784"/>
                </a:lnTo>
                <a:lnTo>
                  <a:pt x="1332903" y="253784"/>
                </a:lnTo>
                <a:lnTo>
                  <a:pt x="1332903" y="301066"/>
                </a:lnTo>
                <a:lnTo>
                  <a:pt x="1458099" y="301066"/>
                </a:lnTo>
                <a:lnTo>
                  <a:pt x="1458099" y="253784"/>
                </a:lnTo>
                <a:lnTo>
                  <a:pt x="1413891" y="253784"/>
                </a:lnTo>
                <a:lnTo>
                  <a:pt x="1413891" y="147510"/>
                </a:lnTo>
                <a:lnTo>
                  <a:pt x="1425956" y="130556"/>
                </a:lnTo>
                <a:lnTo>
                  <a:pt x="1486154" y="130556"/>
                </a:lnTo>
                <a:lnTo>
                  <a:pt x="1486154" y="89611"/>
                </a:lnTo>
                <a:lnTo>
                  <a:pt x="1486154" y="81191"/>
                </a:lnTo>
                <a:close/>
              </a:path>
              <a:path w="4121150" h="1341754">
                <a:moveTo>
                  <a:pt x="1709064" y="152565"/>
                </a:moveTo>
                <a:lnTo>
                  <a:pt x="1699361" y="110121"/>
                </a:lnTo>
                <a:lnTo>
                  <a:pt x="1658505" y="82638"/>
                </a:lnTo>
                <a:lnTo>
                  <a:pt x="1658505" y="139674"/>
                </a:lnTo>
                <a:lnTo>
                  <a:pt x="1658505" y="166446"/>
                </a:lnTo>
                <a:lnTo>
                  <a:pt x="1601012" y="166446"/>
                </a:lnTo>
                <a:lnTo>
                  <a:pt x="1601063" y="139674"/>
                </a:lnTo>
                <a:lnTo>
                  <a:pt x="1602206" y="135255"/>
                </a:lnTo>
                <a:lnTo>
                  <a:pt x="1606969" y="129832"/>
                </a:lnTo>
                <a:lnTo>
                  <a:pt x="1611757" y="128473"/>
                </a:lnTo>
                <a:lnTo>
                  <a:pt x="1647240" y="128473"/>
                </a:lnTo>
                <a:lnTo>
                  <a:pt x="1651076" y="129959"/>
                </a:lnTo>
                <a:lnTo>
                  <a:pt x="1654048" y="132943"/>
                </a:lnTo>
                <a:lnTo>
                  <a:pt x="1657019" y="135839"/>
                </a:lnTo>
                <a:lnTo>
                  <a:pt x="1658505" y="139674"/>
                </a:lnTo>
                <a:lnTo>
                  <a:pt x="1658505" y="82638"/>
                </a:lnTo>
                <a:lnTo>
                  <a:pt x="1657451" y="82359"/>
                </a:lnTo>
                <a:lnTo>
                  <a:pt x="1642160" y="81191"/>
                </a:lnTo>
                <a:lnTo>
                  <a:pt x="1623021" y="81191"/>
                </a:lnTo>
                <a:lnTo>
                  <a:pt x="1577187" y="91071"/>
                </a:lnTo>
                <a:lnTo>
                  <a:pt x="1554022" y="121412"/>
                </a:lnTo>
                <a:lnTo>
                  <a:pt x="1549666" y="227711"/>
                </a:lnTo>
                <a:lnTo>
                  <a:pt x="1550860" y="245516"/>
                </a:lnTo>
                <a:lnTo>
                  <a:pt x="1568894" y="283514"/>
                </a:lnTo>
                <a:lnTo>
                  <a:pt x="1608836" y="299974"/>
                </a:lnTo>
                <a:lnTo>
                  <a:pt x="1627085" y="301066"/>
                </a:lnTo>
                <a:lnTo>
                  <a:pt x="1696085" y="301066"/>
                </a:lnTo>
                <a:lnTo>
                  <a:pt x="1696085" y="253784"/>
                </a:lnTo>
                <a:lnTo>
                  <a:pt x="1615160" y="253784"/>
                </a:lnTo>
                <a:lnTo>
                  <a:pt x="1609509" y="252260"/>
                </a:lnTo>
                <a:lnTo>
                  <a:pt x="1606067" y="249212"/>
                </a:lnTo>
                <a:lnTo>
                  <a:pt x="1602701" y="246176"/>
                </a:lnTo>
                <a:lnTo>
                  <a:pt x="1601012" y="241719"/>
                </a:lnTo>
                <a:lnTo>
                  <a:pt x="1601012" y="213728"/>
                </a:lnTo>
                <a:lnTo>
                  <a:pt x="1709064" y="213728"/>
                </a:lnTo>
                <a:lnTo>
                  <a:pt x="1709064" y="166446"/>
                </a:lnTo>
                <a:lnTo>
                  <a:pt x="1709064" y="152565"/>
                </a:lnTo>
                <a:close/>
              </a:path>
              <a:path w="4121150" h="1341754">
                <a:moveTo>
                  <a:pt x="1712264" y="1126096"/>
                </a:moveTo>
                <a:lnTo>
                  <a:pt x="1701444" y="1080452"/>
                </a:lnTo>
                <a:lnTo>
                  <a:pt x="1668919" y="1057160"/>
                </a:lnTo>
                <a:lnTo>
                  <a:pt x="1660918" y="1055484"/>
                </a:lnTo>
                <a:lnTo>
                  <a:pt x="1660918" y="1112088"/>
                </a:lnTo>
                <a:lnTo>
                  <a:pt x="1660918" y="1213269"/>
                </a:lnTo>
                <a:lnTo>
                  <a:pt x="1659204" y="1217726"/>
                </a:lnTo>
                <a:lnTo>
                  <a:pt x="1655762" y="1220762"/>
                </a:lnTo>
                <a:lnTo>
                  <a:pt x="1652384" y="1223810"/>
                </a:lnTo>
                <a:lnTo>
                  <a:pt x="1646770" y="1225334"/>
                </a:lnTo>
                <a:lnTo>
                  <a:pt x="1598269" y="1225334"/>
                </a:lnTo>
                <a:lnTo>
                  <a:pt x="1598269" y="1110729"/>
                </a:lnTo>
                <a:lnTo>
                  <a:pt x="1599653" y="1107617"/>
                </a:lnTo>
                <a:lnTo>
                  <a:pt x="1605203" y="1101547"/>
                </a:lnTo>
                <a:lnTo>
                  <a:pt x="1609801" y="1100023"/>
                </a:lnTo>
                <a:lnTo>
                  <a:pt x="1646770" y="1100023"/>
                </a:lnTo>
                <a:lnTo>
                  <a:pt x="1652384" y="1101547"/>
                </a:lnTo>
                <a:lnTo>
                  <a:pt x="1655762" y="1104582"/>
                </a:lnTo>
                <a:lnTo>
                  <a:pt x="1659204" y="1107617"/>
                </a:lnTo>
                <a:lnTo>
                  <a:pt x="1660918" y="1112088"/>
                </a:lnTo>
                <a:lnTo>
                  <a:pt x="1660918" y="1055484"/>
                </a:lnTo>
                <a:lnTo>
                  <a:pt x="1653120" y="1053846"/>
                </a:lnTo>
                <a:lnTo>
                  <a:pt x="1634845" y="1052741"/>
                </a:lnTo>
                <a:lnTo>
                  <a:pt x="1620278" y="1052741"/>
                </a:lnTo>
                <a:lnTo>
                  <a:pt x="1609991" y="1053274"/>
                </a:lnTo>
                <a:lnTo>
                  <a:pt x="1601927" y="1054849"/>
                </a:lnTo>
                <a:lnTo>
                  <a:pt x="1596097" y="1057478"/>
                </a:lnTo>
                <a:lnTo>
                  <a:pt x="1592516" y="1061161"/>
                </a:lnTo>
                <a:lnTo>
                  <a:pt x="1596186" y="1052741"/>
                </a:lnTo>
                <a:lnTo>
                  <a:pt x="1546821" y="1052741"/>
                </a:lnTo>
                <a:lnTo>
                  <a:pt x="1546821" y="1341615"/>
                </a:lnTo>
                <a:lnTo>
                  <a:pt x="1598269" y="1341615"/>
                </a:lnTo>
                <a:lnTo>
                  <a:pt x="1598269" y="1272616"/>
                </a:lnTo>
                <a:lnTo>
                  <a:pt x="1634845" y="1272616"/>
                </a:lnTo>
                <a:lnTo>
                  <a:pt x="1681962" y="1262646"/>
                </a:lnTo>
                <a:lnTo>
                  <a:pt x="1707400" y="1232052"/>
                </a:lnTo>
                <a:lnTo>
                  <a:pt x="1709013" y="1225334"/>
                </a:lnTo>
                <a:lnTo>
                  <a:pt x="1711045" y="1216901"/>
                </a:lnTo>
                <a:lnTo>
                  <a:pt x="1712264" y="1199261"/>
                </a:lnTo>
                <a:lnTo>
                  <a:pt x="1712264" y="1126096"/>
                </a:lnTo>
                <a:close/>
              </a:path>
              <a:path w="4121150" h="1341754">
                <a:moveTo>
                  <a:pt x="1917700" y="81191"/>
                </a:moveTo>
                <a:lnTo>
                  <a:pt x="1856930" y="81191"/>
                </a:lnTo>
                <a:lnTo>
                  <a:pt x="1838794" y="82308"/>
                </a:lnTo>
                <a:lnTo>
                  <a:pt x="1798840" y="99034"/>
                </a:lnTo>
                <a:lnTo>
                  <a:pt x="1780717" y="136918"/>
                </a:lnTo>
                <a:lnTo>
                  <a:pt x="1779511" y="154546"/>
                </a:lnTo>
                <a:lnTo>
                  <a:pt x="1779511" y="227711"/>
                </a:lnTo>
                <a:lnTo>
                  <a:pt x="1790268" y="273418"/>
                </a:lnTo>
                <a:lnTo>
                  <a:pt x="1822831" y="296684"/>
                </a:lnTo>
                <a:lnTo>
                  <a:pt x="1856930" y="301066"/>
                </a:lnTo>
                <a:lnTo>
                  <a:pt x="1917700" y="301066"/>
                </a:lnTo>
                <a:lnTo>
                  <a:pt x="1917700" y="253784"/>
                </a:lnTo>
                <a:lnTo>
                  <a:pt x="1845005" y="253784"/>
                </a:lnTo>
                <a:lnTo>
                  <a:pt x="1839353" y="252260"/>
                </a:lnTo>
                <a:lnTo>
                  <a:pt x="1832546" y="246176"/>
                </a:lnTo>
                <a:lnTo>
                  <a:pt x="1830870" y="241719"/>
                </a:lnTo>
                <a:lnTo>
                  <a:pt x="1830870" y="140538"/>
                </a:lnTo>
                <a:lnTo>
                  <a:pt x="1832546" y="136067"/>
                </a:lnTo>
                <a:lnTo>
                  <a:pt x="1835924" y="133032"/>
                </a:lnTo>
                <a:lnTo>
                  <a:pt x="1839353" y="129997"/>
                </a:lnTo>
                <a:lnTo>
                  <a:pt x="1845005" y="128473"/>
                </a:lnTo>
                <a:lnTo>
                  <a:pt x="1917700" y="128473"/>
                </a:lnTo>
                <a:lnTo>
                  <a:pt x="1917700" y="81191"/>
                </a:lnTo>
                <a:close/>
              </a:path>
              <a:path w="4121150" h="1341754">
                <a:moveTo>
                  <a:pt x="1939239" y="1227315"/>
                </a:moveTo>
                <a:lnTo>
                  <a:pt x="1928012" y="1227315"/>
                </a:lnTo>
                <a:lnTo>
                  <a:pt x="1921827" y="1226947"/>
                </a:lnTo>
                <a:lnTo>
                  <a:pt x="1919579" y="1225499"/>
                </a:lnTo>
                <a:lnTo>
                  <a:pt x="1919465" y="1225334"/>
                </a:lnTo>
                <a:lnTo>
                  <a:pt x="1919020" y="1224597"/>
                </a:lnTo>
                <a:lnTo>
                  <a:pt x="1919020" y="1177150"/>
                </a:lnTo>
                <a:lnTo>
                  <a:pt x="1919020" y="1126096"/>
                </a:lnTo>
                <a:lnTo>
                  <a:pt x="1908086" y="1080706"/>
                </a:lnTo>
                <a:lnTo>
                  <a:pt x="1875345" y="1057211"/>
                </a:lnTo>
                <a:lnTo>
                  <a:pt x="1841500" y="1052741"/>
                </a:lnTo>
                <a:lnTo>
                  <a:pt x="1774190" y="1052741"/>
                </a:lnTo>
                <a:lnTo>
                  <a:pt x="1774190" y="1100023"/>
                </a:lnTo>
                <a:lnTo>
                  <a:pt x="1853425" y="1100023"/>
                </a:lnTo>
                <a:lnTo>
                  <a:pt x="1859038" y="1101547"/>
                </a:lnTo>
                <a:lnTo>
                  <a:pt x="1862416" y="1104582"/>
                </a:lnTo>
                <a:lnTo>
                  <a:pt x="1865845" y="1107617"/>
                </a:lnTo>
                <a:lnTo>
                  <a:pt x="1867573" y="1112088"/>
                </a:lnTo>
                <a:lnTo>
                  <a:pt x="1867573" y="1129868"/>
                </a:lnTo>
                <a:lnTo>
                  <a:pt x="1867573" y="1177150"/>
                </a:lnTo>
                <a:lnTo>
                  <a:pt x="1867535" y="1218133"/>
                </a:lnTo>
                <a:lnTo>
                  <a:pt x="1867077" y="1221041"/>
                </a:lnTo>
                <a:lnTo>
                  <a:pt x="1865096" y="1224470"/>
                </a:lnTo>
                <a:lnTo>
                  <a:pt x="1862188" y="1225334"/>
                </a:lnTo>
                <a:lnTo>
                  <a:pt x="1816481" y="1225334"/>
                </a:lnTo>
                <a:lnTo>
                  <a:pt x="1813344" y="1224534"/>
                </a:lnTo>
                <a:lnTo>
                  <a:pt x="1811756" y="1222946"/>
                </a:lnTo>
                <a:lnTo>
                  <a:pt x="1810169" y="1221295"/>
                </a:lnTo>
                <a:lnTo>
                  <a:pt x="1809381" y="1218133"/>
                </a:lnTo>
                <a:lnTo>
                  <a:pt x="1809381" y="1188415"/>
                </a:lnTo>
                <a:lnTo>
                  <a:pt x="1810829" y="1184592"/>
                </a:lnTo>
                <a:lnTo>
                  <a:pt x="1813737" y="1181608"/>
                </a:lnTo>
                <a:lnTo>
                  <a:pt x="1816709" y="1178636"/>
                </a:lnTo>
                <a:lnTo>
                  <a:pt x="1820545" y="1177150"/>
                </a:lnTo>
                <a:lnTo>
                  <a:pt x="1867573" y="1177150"/>
                </a:lnTo>
                <a:lnTo>
                  <a:pt x="1867573" y="1129868"/>
                </a:lnTo>
                <a:lnTo>
                  <a:pt x="1825637" y="1129868"/>
                </a:lnTo>
                <a:lnTo>
                  <a:pt x="1796008" y="1134338"/>
                </a:lnTo>
                <a:lnTo>
                  <a:pt x="1774850" y="1147711"/>
                </a:lnTo>
                <a:lnTo>
                  <a:pt x="1762163" y="1170025"/>
                </a:lnTo>
                <a:lnTo>
                  <a:pt x="1757934" y="1201242"/>
                </a:lnTo>
                <a:lnTo>
                  <a:pt x="1757934" y="1209370"/>
                </a:lnTo>
                <a:lnTo>
                  <a:pt x="1767293" y="1249375"/>
                </a:lnTo>
                <a:lnTo>
                  <a:pt x="1809318" y="1271701"/>
                </a:lnTo>
                <a:lnTo>
                  <a:pt x="1825244" y="1272616"/>
                </a:lnTo>
                <a:lnTo>
                  <a:pt x="1861426" y="1272616"/>
                </a:lnTo>
                <a:lnTo>
                  <a:pt x="1870329" y="1271905"/>
                </a:lnTo>
                <a:lnTo>
                  <a:pt x="1877453" y="1269746"/>
                </a:lnTo>
                <a:lnTo>
                  <a:pt x="1882775" y="1266151"/>
                </a:lnTo>
                <a:lnTo>
                  <a:pt x="1886305" y="1261110"/>
                </a:lnTo>
                <a:lnTo>
                  <a:pt x="1885581" y="1263230"/>
                </a:lnTo>
                <a:lnTo>
                  <a:pt x="1887855" y="1265682"/>
                </a:lnTo>
                <a:lnTo>
                  <a:pt x="1898497" y="1271231"/>
                </a:lnTo>
                <a:lnTo>
                  <a:pt x="1903615" y="1272616"/>
                </a:lnTo>
                <a:lnTo>
                  <a:pt x="1939239" y="1272616"/>
                </a:lnTo>
                <a:lnTo>
                  <a:pt x="1939239" y="1261110"/>
                </a:lnTo>
                <a:lnTo>
                  <a:pt x="1939239" y="1227315"/>
                </a:lnTo>
                <a:close/>
              </a:path>
              <a:path w="4121150" h="1341754">
                <a:moveTo>
                  <a:pt x="2142718" y="1052741"/>
                </a:moveTo>
                <a:lnTo>
                  <a:pt x="2083435" y="1052741"/>
                </a:lnTo>
                <a:lnTo>
                  <a:pt x="2083435" y="1003960"/>
                </a:lnTo>
                <a:lnTo>
                  <a:pt x="2031987" y="1003960"/>
                </a:lnTo>
                <a:lnTo>
                  <a:pt x="2031987" y="1052741"/>
                </a:lnTo>
                <a:lnTo>
                  <a:pt x="1993430" y="1052741"/>
                </a:lnTo>
                <a:lnTo>
                  <a:pt x="1993430" y="1100023"/>
                </a:lnTo>
                <a:lnTo>
                  <a:pt x="2031987" y="1100023"/>
                </a:lnTo>
                <a:lnTo>
                  <a:pt x="2031987" y="1215415"/>
                </a:lnTo>
                <a:lnTo>
                  <a:pt x="2032800" y="1227353"/>
                </a:lnTo>
                <a:lnTo>
                  <a:pt x="2052523" y="1263586"/>
                </a:lnTo>
                <a:lnTo>
                  <a:pt x="2083041" y="1272616"/>
                </a:lnTo>
                <a:lnTo>
                  <a:pt x="2142718" y="1272616"/>
                </a:lnTo>
                <a:lnTo>
                  <a:pt x="2142718" y="1225334"/>
                </a:lnTo>
                <a:lnTo>
                  <a:pt x="2089023" y="1225334"/>
                </a:lnTo>
                <a:lnTo>
                  <a:pt x="2086317" y="1224864"/>
                </a:lnTo>
                <a:lnTo>
                  <a:pt x="2085124" y="1223937"/>
                </a:lnTo>
                <a:lnTo>
                  <a:pt x="2084006" y="1222946"/>
                </a:lnTo>
                <a:lnTo>
                  <a:pt x="2083435" y="1220800"/>
                </a:lnTo>
                <a:lnTo>
                  <a:pt x="2083435" y="1100023"/>
                </a:lnTo>
                <a:lnTo>
                  <a:pt x="2142718" y="1100023"/>
                </a:lnTo>
                <a:lnTo>
                  <a:pt x="2142718" y="1052741"/>
                </a:lnTo>
                <a:close/>
              </a:path>
              <a:path w="4121150" h="1341754">
                <a:moveTo>
                  <a:pt x="2152015" y="154546"/>
                </a:moveTo>
                <a:lnTo>
                  <a:pt x="2141080" y="109156"/>
                </a:lnTo>
                <a:lnTo>
                  <a:pt x="2108339" y="85661"/>
                </a:lnTo>
                <a:lnTo>
                  <a:pt x="2100668" y="84035"/>
                </a:lnTo>
                <a:lnTo>
                  <a:pt x="2100668" y="140538"/>
                </a:lnTo>
                <a:lnTo>
                  <a:pt x="2100668" y="241719"/>
                </a:lnTo>
                <a:lnTo>
                  <a:pt x="2098941" y="246176"/>
                </a:lnTo>
                <a:lnTo>
                  <a:pt x="2095512" y="249212"/>
                </a:lnTo>
                <a:lnTo>
                  <a:pt x="2092134" y="252260"/>
                </a:lnTo>
                <a:lnTo>
                  <a:pt x="2086483" y="253784"/>
                </a:lnTo>
                <a:lnTo>
                  <a:pt x="2049183" y="253784"/>
                </a:lnTo>
                <a:lnTo>
                  <a:pt x="2043531" y="252260"/>
                </a:lnTo>
                <a:lnTo>
                  <a:pt x="2040089" y="249212"/>
                </a:lnTo>
                <a:lnTo>
                  <a:pt x="2036724" y="246176"/>
                </a:lnTo>
                <a:lnTo>
                  <a:pt x="2035035" y="241719"/>
                </a:lnTo>
                <a:lnTo>
                  <a:pt x="2035035" y="140538"/>
                </a:lnTo>
                <a:lnTo>
                  <a:pt x="2036724" y="136067"/>
                </a:lnTo>
                <a:lnTo>
                  <a:pt x="2040089" y="133032"/>
                </a:lnTo>
                <a:lnTo>
                  <a:pt x="2043531" y="129997"/>
                </a:lnTo>
                <a:lnTo>
                  <a:pt x="2049183" y="128473"/>
                </a:lnTo>
                <a:lnTo>
                  <a:pt x="2086483" y="128473"/>
                </a:lnTo>
                <a:lnTo>
                  <a:pt x="2092134" y="129997"/>
                </a:lnTo>
                <a:lnTo>
                  <a:pt x="2095512" y="133032"/>
                </a:lnTo>
                <a:lnTo>
                  <a:pt x="2098941" y="136067"/>
                </a:lnTo>
                <a:lnTo>
                  <a:pt x="2100668" y="140538"/>
                </a:lnTo>
                <a:lnTo>
                  <a:pt x="2100668" y="84035"/>
                </a:lnTo>
                <a:lnTo>
                  <a:pt x="2092617" y="82308"/>
                </a:lnTo>
                <a:lnTo>
                  <a:pt x="2074494" y="81191"/>
                </a:lnTo>
                <a:lnTo>
                  <a:pt x="2061108" y="81191"/>
                </a:lnTo>
                <a:lnTo>
                  <a:pt x="2014016" y="91236"/>
                </a:lnTo>
                <a:lnTo>
                  <a:pt x="1988540" y="121780"/>
                </a:lnTo>
                <a:lnTo>
                  <a:pt x="1983689" y="154546"/>
                </a:lnTo>
                <a:lnTo>
                  <a:pt x="1983689" y="227711"/>
                </a:lnTo>
                <a:lnTo>
                  <a:pt x="1994611" y="273164"/>
                </a:lnTo>
                <a:lnTo>
                  <a:pt x="2027326" y="296633"/>
                </a:lnTo>
                <a:lnTo>
                  <a:pt x="2061108" y="301066"/>
                </a:lnTo>
                <a:lnTo>
                  <a:pt x="2074494" y="301066"/>
                </a:lnTo>
                <a:lnTo>
                  <a:pt x="2121662" y="291096"/>
                </a:lnTo>
                <a:lnTo>
                  <a:pt x="2147151" y="260502"/>
                </a:lnTo>
                <a:lnTo>
                  <a:pt x="2148763" y="253784"/>
                </a:lnTo>
                <a:lnTo>
                  <a:pt x="2150795" y="245351"/>
                </a:lnTo>
                <a:lnTo>
                  <a:pt x="2152015" y="227711"/>
                </a:lnTo>
                <a:lnTo>
                  <a:pt x="2152015" y="154546"/>
                </a:lnTo>
                <a:close/>
              </a:path>
              <a:path w="4121150" h="1341754">
                <a:moveTo>
                  <a:pt x="2314778" y="971550"/>
                </a:moveTo>
                <a:lnTo>
                  <a:pt x="2259355" y="971550"/>
                </a:lnTo>
                <a:lnTo>
                  <a:pt x="2259355" y="1024877"/>
                </a:lnTo>
                <a:lnTo>
                  <a:pt x="2314778" y="1024877"/>
                </a:lnTo>
                <a:lnTo>
                  <a:pt x="2314778" y="971550"/>
                </a:lnTo>
                <a:close/>
              </a:path>
              <a:path w="4121150" h="1341754">
                <a:moveTo>
                  <a:pt x="2372868" y="1225334"/>
                </a:moveTo>
                <a:lnTo>
                  <a:pt x="2312797" y="1225334"/>
                </a:lnTo>
                <a:lnTo>
                  <a:pt x="2312797" y="1052741"/>
                </a:lnTo>
                <a:lnTo>
                  <a:pt x="2201761" y="1052741"/>
                </a:lnTo>
                <a:lnTo>
                  <a:pt x="2201761" y="1100023"/>
                </a:lnTo>
                <a:lnTo>
                  <a:pt x="2261438" y="1100023"/>
                </a:lnTo>
                <a:lnTo>
                  <a:pt x="2261438" y="1272616"/>
                </a:lnTo>
                <a:lnTo>
                  <a:pt x="2372868" y="1272616"/>
                </a:lnTo>
                <a:lnTo>
                  <a:pt x="2372868" y="1225334"/>
                </a:lnTo>
                <a:close/>
              </a:path>
              <a:path w="4121150" h="1341754">
                <a:moveTo>
                  <a:pt x="2375712" y="301955"/>
                </a:moveTo>
                <a:lnTo>
                  <a:pt x="2364943" y="263486"/>
                </a:lnTo>
                <a:lnTo>
                  <a:pt x="2332736" y="242684"/>
                </a:lnTo>
                <a:lnTo>
                  <a:pt x="2299487" y="238709"/>
                </a:lnTo>
                <a:lnTo>
                  <a:pt x="2276183" y="238709"/>
                </a:lnTo>
                <a:lnTo>
                  <a:pt x="2276183" y="238112"/>
                </a:lnTo>
                <a:lnTo>
                  <a:pt x="2300274" y="238112"/>
                </a:lnTo>
                <a:lnTo>
                  <a:pt x="2315121" y="236893"/>
                </a:lnTo>
                <a:lnTo>
                  <a:pt x="2350541" y="218389"/>
                </a:lnTo>
                <a:lnTo>
                  <a:pt x="2365870" y="190830"/>
                </a:lnTo>
                <a:lnTo>
                  <a:pt x="2368385" y="180797"/>
                </a:lnTo>
                <a:lnTo>
                  <a:pt x="2369578" y="164757"/>
                </a:lnTo>
                <a:lnTo>
                  <a:pt x="2369578" y="128473"/>
                </a:lnTo>
                <a:lnTo>
                  <a:pt x="2369578" y="81191"/>
                </a:lnTo>
                <a:lnTo>
                  <a:pt x="2318220" y="81191"/>
                </a:lnTo>
                <a:lnTo>
                  <a:pt x="2318220" y="128473"/>
                </a:lnTo>
                <a:lnTo>
                  <a:pt x="2318220" y="173685"/>
                </a:lnTo>
                <a:lnTo>
                  <a:pt x="2317889" y="177711"/>
                </a:lnTo>
                <a:lnTo>
                  <a:pt x="2316238" y="181584"/>
                </a:lnTo>
                <a:lnTo>
                  <a:pt x="2310295" y="188976"/>
                </a:lnTo>
                <a:lnTo>
                  <a:pt x="2305964" y="190830"/>
                </a:lnTo>
                <a:lnTo>
                  <a:pt x="2263965" y="190830"/>
                </a:lnTo>
                <a:lnTo>
                  <a:pt x="2258314" y="189306"/>
                </a:lnTo>
                <a:lnTo>
                  <a:pt x="2254872" y="186270"/>
                </a:lnTo>
                <a:lnTo>
                  <a:pt x="2251506" y="183235"/>
                </a:lnTo>
                <a:lnTo>
                  <a:pt x="2249817" y="178765"/>
                </a:lnTo>
                <a:lnTo>
                  <a:pt x="2249817" y="140538"/>
                </a:lnTo>
                <a:lnTo>
                  <a:pt x="2251506" y="136067"/>
                </a:lnTo>
                <a:lnTo>
                  <a:pt x="2254872" y="133032"/>
                </a:lnTo>
                <a:lnTo>
                  <a:pt x="2258314" y="129997"/>
                </a:lnTo>
                <a:lnTo>
                  <a:pt x="2263965" y="128473"/>
                </a:lnTo>
                <a:lnTo>
                  <a:pt x="2318220" y="128473"/>
                </a:lnTo>
                <a:lnTo>
                  <a:pt x="2318220" y="81191"/>
                </a:lnTo>
                <a:lnTo>
                  <a:pt x="2275890" y="81191"/>
                </a:lnTo>
                <a:lnTo>
                  <a:pt x="2257806" y="82308"/>
                </a:lnTo>
                <a:lnTo>
                  <a:pt x="2217902" y="99034"/>
                </a:lnTo>
                <a:lnTo>
                  <a:pt x="2199678" y="136918"/>
                </a:lnTo>
                <a:lnTo>
                  <a:pt x="2198471" y="154546"/>
                </a:lnTo>
                <a:lnTo>
                  <a:pt x="2198471" y="164757"/>
                </a:lnTo>
                <a:lnTo>
                  <a:pt x="2205901" y="204406"/>
                </a:lnTo>
                <a:lnTo>
                  <a:pt x="2224836" y="226517"/>
                </a:lnTo>
                <a:lnTo>
                  <a:pt x="2224836" y="286004"/>
                </a:lnTo>
                <a:lnTo>
                  <a:pt x="2311412" y="286004"/>
                </a:lnTo>
                <a:lnTo>
                  <a:pt x="2316848" y="287172"/>
                </a:lnTo>
                <a:lnTo>
                  <a:pt x="2319807" y="289471"/>
                </a:lnTo>
                <a:lnTo>
                  <a:pt x="2322842" y="291719"/>
                </a:lnTo>
                <a:lnTo>
                  <a:pt x="2324366" y="294525"/>
                </a:lnTo>
                <a:lnTo>
                  <a:pt x="2324366" y="314058"/>
                </a:lnTo>
                <a:lnTo>
                  <a:pt x="2322842" y="316826"/>
                </a:lnTo>
                <a:lnTo>
                  <a:pt x="2316759" y="321589"/>
                </a:lnTo>
                <a:lnTo>
                  <a:pt x="2311349" y="322783"/>
                </a:lnTo>
                <a:lnTo>
                  <a:pt x="2206599" y="322783"/>
                </a:lnTo>
                <a:lnTo>
                  <a:pt x="2206599" y="370065"/>
                </a:lnTo>
                <a:lnTo>
                  <a:pt x="2299487" y="370065"/>
                </a:lnTo>
                <a:lnTo>
                  <a:pt x="2317292" y="369074"/>
                </a:lnTo>
                <a:lnTo>
                  <a:pt x="2356586" y="354203"/>
                </a:lnTo>
                <a:lnTo>
                  <a:pt x="2375712" y="306819"/>
                </a:lnTo>
                <a:lnTo>
                  <a:pt x="2375712" y="301955"/>
                </a:lnTo>
                <a:close/>
              </a:path>
              <a:path w="4121150" h="1341754">
                <a:moveTo>
                  <a:pt x="2586063" y="1124115"/>
                </a:moveTo>
                <a:lnTo>
                  <a:pt x="2584983" y="1108036"/>
                </a:lnTo>
                <a:lnTo>
                  <a:pt x="2583142" y="1100023"/>
                </a:lnTo>
                <a:lnTo>
                  <a:pt x="2581745" y="1093889"/>
                </a:lnTo>
                <a:lnTo>
                  <a:pt x="2547810" y="1057402"/>
                </a:lnTo>
                <a:lnTo>
                  <a:pt x="2535504" y="1054188"/>
                </a:lnTo>
                <a:lnTo>
                  <a:pt x="2535504" y="1111224"/>
                </a:lnTo>
                <a:lnTo>
                  <a:pt x="2535504" y="1137996"/>
                </a:lnTo>
                <a:lnTo>
                  <a:pt x="2478011" y="1137996"/>
                </a:lnTo>
                <a:lnTo>
                  <a:pt x="2478062" y="1111224"/>
                </a:lnTo>
                <a:lnTo>
                  <a:pt x="2479192" y="1106805"/>
                </a:lnTo>
                <a:lnTo>
                  <a:pt x="2483955" y="1101382"/>
                </a:lnTo>
                <a:lnTo>
                  <a:pt x="2488742" y="1100023"/>
                </a:lnTo>
                <a:lnTo>
                  <a:pt x="2524239" y="1100023"/>
                </a:lnTo>
                <a:lnTo>
                  <a:pt x="2528074" y="1101509"/>
                </a:lnTo>
                <a:lnTo>
                  <a:pt x="2531046" y="1104493"/>
                </a:lnTo>
                <a:lnTo>
                  <a:pt x="2534018" y="1107389"/>
                </a:lnTo>
                <a:lnTo>
                  <a:pt x="2535504" y="1111224"/>
                </a:lnTo>
                <a:lnTo>
                  <a:pt x="2535504" y="1054188"/>
                </a:lnTo>
                <a:lnTo>
                  <a:pt x="2534437" y="1053909"/>
                </a:lnTo>
                <a:lnTo>
                  <a:pt x="2519146" y="1052741"/>
                </a:lnTo>
                <a:lnTo>
                  <a:pt x="2500020" y="1052741"/>
                </a:lnTo>
                <a:lnTo>
                  <a:pt x="2454173" y="1062621"/>
                </a:lnTo>
                <a:lnTo>
                  <a:pt x="2431008" y="1092962"/>
                </a:lnTo>
                <a:lnTo>
                  <a:pt x="2426652" y="1199261"/>
                </a:lnTo>
                <a:lnTo>
                  <a:pt x="2427846" y="1217066"/>
                </a:lnTo>
                <a:lnTo>
                  <a:pt x="2445893" y="1255064"/>
                </a:lnTo>
                <a:lnTo>
                  <a:pt x="2485821" y="1271524"/>
                </a:lnTo>
                <a:lnTo>
                  <a:pt x="2504084" y="1272616"/>
                </a:lnTo>
                <a:lnTo>
                  <a:pt x="2573070" y="1272616"/>
                </a:lnTo>
                <a:lnTo>
                  <a:pt x="2573070" y="1225334"/>
                </a:lnTo>
                <a:lnTo>
                  <a:pt x="2492146" y="1225334"/>
                </a:lnTo>
                <a:lnTo>
                  <a:pt x="2486495" y="1223810"/>
                </a:lnTo>
                <a:lnTo>
                  <a:pt x="2479687" y="1217726"/>
                </a:lnTo>
                <a:lnTo>
                  <a:pt x="2478011" y="1213269"/>
                </a:lnTo>
                <a:lnTo>
                  <a:pt x="2478011" y="1185278"/>
                </a:lnTo>
                <a:lnTo>
                  <a:pt x="2586063" y="1185278"/>
                </a:lnTo>
                <a:lnTo>
                  <a:pt x="2586063" y="1137996"/>
                </a:lnTo>
                <a:lnTo>
                  <a:pt x="2586063" y="1124115"/>
                </a:lnTo>
                <a:close/>
              </a:path>
              <a:path w="4121150" h="1341754">
                <a:moveTo>
                  <a:pt x="2589212" y="154546"/>
                </a:moveTo>
                <a:lnTo>
                  <a:pt x="2578773" y="109194"/>
                </a:lnTo>
                <a:lnTo>
                  <a:pt x="2547696" y="85661"/>
                </a:lnTo>
                <a:lnTo>
                  <a:pt x="2515857" y="81191"/>
                </a:lnTo>
                <a:lnTo>
                  <a:pt x="2497213" y="81191"/>
                </a:lnTo>
                <a:lnTo>
                  <a:pt x="2486926" y="81724"/>
                </a:lnTo>
                <a:lnTo>
                  <a:pt x="2478875" y="83299"/>
                </a:lnTo>
                <a:lnTo>
                  <a:pt x="2473045" y="85928"/>
                </a:lnTo>
                <a:lnTo>
                  <a:pt x="2469451" y="89611"/>
                </a:lnTo>
                <a:lnTo>
                  <a:pt x="2473121" y="81191"/>
                </a:lnTo>
                <a:lnTo>
                  <a:pt x="2423757" y="81191"/>
                </a:lnTo>
                <a:lnTo>
                  <a:pt x="2423757" y="301066"/>
                </a:lnTo>
                <a:lnTo>
                  <a:pt x="2475204" y="301066"/>
                </a:lnTo>
                <a:lnTo>
                  <a:pt x="2475204" y="139179"/>
                </a:lnTo>
                <a:lnTo>
                  <a:pt x="2476601" y="136067"/>
                </a:lnTo>
                <a:lnTo>
                  <a:pt x="2482151" y="129997"/>
                </a:lnTo>
                <a:lnTo>
                  <a:pt x="2486736" y="128473"/>
                </a:lnTo>
                <a:lnTo>
                  <a:pt x="2525725" y="128473"/>
                </a:lnTo>
                <a:lnTo>
                  <a:pt x="2530157" y="130022"/>
                </a:lnTo>
                <a:lnTo>
                  <a:pt x="2533205" y="133134"/>
                </a:lnTo>
                <a:lnTo>
                  <a:pt x="2536304" y="136245"/>
                </a:lnTo>
                <a:lnTo>
                  <a:pt x="2537853" y="140665"/>
                </a:lnTo>
                <a:lnTo>
                  <a:pt x="2537853" y="301066"/>
                </a:lnTo>
                <a:lnTo>
                  <a:pt x="2589212" y="301066"/>
                </a:lnTo>
                <a:lnTo>
                  <a:pt x="2589212" y="154546"/>
                </a:lnTo>
                <a:close/>
              </a:path>
              <a:path w="4121150" h="1341754">
                <a:moveTo>
                  <a:pt x="2753233" y="0"/>
                </a:moveTo>
                <a:lnTo>
                  <a:pt x="2697823" y="0"/>
                </a:lnTo>
                <a:lnTo>
                  <a:pt x="2697823" y="53327"/>
                </a:lnTo>
                <a:lnTo>
                  <a:pt x="2753233" y="53327"/>
                </a:lnTo>
                <a:lnTo>
                  <a:pt x="2753233" y="0"/>
                </a:lnTo>
                <a:close/>
              </a:path>
              <a:path w="4121150" h="1341754">
                <a:moveTo>
                  <a:pt x="2808478" y="1126096"/>
                </a:moveTo>
                <a:lnTo>
                  <a:pt x="2798038" y="1080744"/>
                </a:lnTo>
                <a:lnTo>
                  <a:pt x="2766961" y="1057211"/>
                </a:lnTo>
                <a:lnTo>
                  <a:pt x="2735110" y="1052741"/>
                </a:lnTo>
                <a:lnTo>
                  <a:pt x="2716479" y="1052741"/>
                </a:lnTo>
                <a:lnTo>
                  <a:pt x="2706192" y="1053274"/>
                </a:lnTo>
                <a:lnTo>
                  <a:pt x="2698140" y="1054849"/>
                </a:lnTo>
                <a:lnTo>
                  <a:pt x="2692311" y="1057478"/>
                </a:lnTo>
                <a:lnTo>
                  <a:pt x="2688729" y="1061161"/>
                </a:lnTo>
                <a:lnTo>
                  <a:pt x="2692387" y="1052741"/>
                </a:lnTo>
                <a:lnTo>
                  <a:pt x="2643022" y="1052741"/>
                </a:lnTo>
                <a:lnTo>
                  <a:pt x="2643022" y="1272616"/>
                </a:lnTo>
                <a:lnTo>
                  <a:pt x="2694470" y="1272616"/>
                </a:lnTo>
                <a:lnTo>
                  <a:pt x="2694470" y="1110729"/>
                </a:lnTo>
                <a:lnTo>
                  <a:pt x="2695854" y="1107617"/>
                </a:lnTo>
                <a:lnTo>
                  <a:pt x="2701404" y="1101547"/>
                </a:lnTo>
                <a:lnTo>
                  <a:pt x="2706001" y="1100023"/>
                </a:lnTo>
                <a:lnTo>
                  <a:pt x="2744990" y="1100023"/>
                </a:lnTo>
                <a:lnTo>
                  <a:pt x="2749423" y="1101572"/>
                </a:lnTo>
                <a:lnTo>
                  <a:pt x="2752458" y="1104684"/>
                </a:lnTo>
                <a:lnTo>
                  <a:pt x="2755569" y="1107795"/>
                </a:lnTo>
                <a:lnTo>
                  <a:pt x="2757132" y="1112215"/>
                </a:lnTo>
                <a:lnTo>
                  <a:pt x="2757132" y="1272616"/>
                </a:lnTo>
                <a:lnTo>
                  <a:pt x="2808478" y="1272616"/>
                </a:lnTo>
                <a:lnTo>
                  <a:pt x="2808478" y="1126096"/>
                </a:lnTo>
                <a:close/>
              </a:path>
              <a:path w="4121150" h="1341754">
                <a:moveTo>
                  <a:pt x="2811322" y="253784"/>
                </a:moveTo>
                <a:lnTo>
                  <a:pt x="2751251" y="253784"/>
                </a:lnTo>
                <a:lnTo>
                  <a:pt x="2751251" y="81191"/>
                </a:lnTo>
                <a:lnTo>
                  <a:pt x="2640215" y="81191"/>
                </a:lnTo>
                <a:lnTo>
                  <a:pt x="2640215" y="128473"/>
                </a:lnTo>
                <a:lnTo>
                  <a:pt x="2699893" y="128473"/>
                </a:lnTo>
                <a:lnTo>
                  <a:pt x="2699893" y="301066"/>
                </a:lnTo>
                <a:lnTo>
                  <a:pt x="2811322" y="301066"/>
                </a:lnTo>
                <a:lnTo>
                  <a:pt x="2811322" y="253784"/>
                </a:lnTo>
                <a:close/>
              </a:path>
              <a:path w="4121150" h="1341754">
                <a:moveTo>
                  <a:pt x="3019666" y="81191"/>
                </a:moveTo>
                <a:lnTo>
                  <a:pt x="2960382" y="81191"/>
                </a:lnTo>
                <a:lnTo>
                  <a:pt x="2960382" y="32410"/>
                </a:lnTo>
                <a:lnTo>
                  <a:pt x="2908935" y="32410"/>
                </a:lnTo>
                <a:lnTo>
                  <a:pt x="2908935" y="81191"/>
                </a:lnTo>
                <a:lnTo>
                  <a:pt x="2870365" y="81191"/>
                </a:lnTo>
                <a:lnTo>
                  <a:pt x="2870365" y="128473"/>
                </a:lnTo>
                <a:lnTo>
                  <a:pt x="2908935" y="128473"/>
                </a:lnTo>
                <a:lnTo>
                  <a:pt x="2908935" y="243865"/>
                </a:lnTo>
                <a:lnTo>
                  <a:pt x="2909747" y="255803"/>
                </a:lnTo>
                <a:lnTo>
                  <a:pt x="2929458" y="292036"/>
                </a:lnTo>
                <a:lnTo>
                  <a:pt x="2959989" y="301066"/>
                </a:lnTo>
                <a:lnTo>
                  <a:pt x="3019666" y="301066"/>
                </a:lnTo>
                <a:lnTo>
                  <a:pt x="3019666" y="253784"/>
                </a:lnTo>
                <a:lnTo>
                  <a:pt x="2965970" y="253784"/>
                </a:lnTo>
                <a:lnTo>
                  <a:pt x="2963253" y="253314"/>
                </a:lnTo>
                <a:lnTo>
                  <a:pt x="2962071" y="252387"/>
                </a:lnTo>
                <a:lnTo>
                  <a:pt x="2960941" y="251396"/>
                </a:lnTo>
                <a:lnTo>
                  <a:pt x="2960382" y="249250"/>
                </a:lnTo>
                <a:lnTo>
                  <a:pt x="2960382" y="128473"/>
                </a:lnTo>
                <a:lnTo>
                  <a:pt x="3019666" y="128473"/>
                </a:lnTo>
                <a:lnTo>
                  <a:pt x="3019666" y="81191"/>
                </a:lnTo>
                <a:close/>
              </a:path>
              <a:path w="4121150" h="1341754">
                <a:moveTo>
                  <a:pt x="3019691" y="1052741"/>
                </a:moveTo>
                <a:lnTo>
                  <a:pt x="2960408" y="1052741"/>
                </a:lnTo>
                <a:lnTo>
                  <a:pt x="2960408" y="1003960"/>
                </a:lnTo>
                <a:lnTo>
                  <a:pt x="2908960" y="1003960"/>
                </a:lnTo>
                <a:lnTo>
                  <a:pt x="2908960" y="1052741"/>
                </a:lnTo>
                <a:lnTo>
                  <a:pt x="2870390" y="1052741"/>
                </a:lnTo>
                <a:lnTo>
                  <a:pt x="2870390" y="1100023"/>
                </a:lnTo>
                <a:lnTo>
                  <a:pt x="2908960" y="1100023"/>
                </a:lnTo>
                <a:lnTo>
                  <a:pt x="2908960" y="1215415"/>
                </a:lnTo>
                <a:lnTo>
                  <a:pt x="2909773" y="1227353"/>
                </a:lnTo>
                <a:lnTo>
                  <a:pt x="2929483" y="1263586"/>
                </a:lnTo>
                <a:lnTo>
                  <a:pt x="2960014" y="1272616"/>
                </a:lnTo>
                <a:lnTo>
                  <a:pt x="3019691" y="1272616"/>
                </a:lnTo>
                <a:lnTo>
                  <a:pt x="3019691" y="1225334"/>
                </a:lnTo>
                <a:lnTo>
                  <a:pt x="2965996" y="1225334"/>
                </a:lnTo>
                <a:lnTo>
                  <a:pt x="2963278" y="1224864"/>
                </a:lnTo>
                <a:lnTo>
                  <a:pt x="2962097" y="1223937"/>
                </a:lnTo>
                <a:lnTo>
                  <a:pt x="2960967" y="1222946"/>
                </a:lnTo>
                <a:lnTo>
                  <a:pt x="2960408" y="1220800"/>
                </a:lnTo>
                <a:lnTo>
                  <a:pt x="2960408" y="1100023"/>
                </a:lnTo>
                <a:lnTo>
                  <a:pt x="3019691" y="1100023"/>
                </a:lnTo>
                <a:lnTo>
                  <a:pt x="3019691" y="1052741"/>
                </a:lnTo>
                <a:close/>
              </a:path>
              <a:path w="4121150" h="1341754">
                <a:moveTo>
                  <a:pt x="3191713" y="0"/>
                </a:moveTo>
                <a:lnTo>
                  <a:pt x="3136303" y="0"/>
                </a:lnTo>
                <a:lnTo>
                  <a:pt x="3136303" y="53327"/>
                </a:lnTo>
                <a:lnTo>
                  <a:pt x="3191713" y="53327"/>
                </a:lnTo>
                <a:lnTo>
                  <a:pt x="3191713" y="0"/>
                </a:lnTo>
                <a:close/>
              </a:path>
              <a:path w="4121150" h="1341754">
                <a:moveTo>
                  <a:pt x="3249803" y="253784"/>
                </a:moveTo>
                <a:lnTo>
                  <a:pt x="3189732" y="253784"/>
                </a:lnTo>
                <a:lnTo>
                  <a:pt x="3189732" y="81191"/>
                </a:lnTo>
                <a:lnTo>
                  <a:pt x="3078708" y="81191"/>
                </a:lnTo>
                <a:lnTo>
                  <a:pt x="3078708" y="128473"/>
                </a:lnTo>
                <a:lnTo>
                  <a:pt x="3138373" y="128473"/>
                </a:lnTo>
                <a:lnTo>
                  <a:pt x="3138373" y="301066"/>
                </a:lnTo>
                <a:lnTo>
                  <a:pt x="3249803" y="301066"/>
                </a:lnTo>
                <a:lnTo>
                  <a:pt x="3249803" y="253784"/>
                </a:lnTo>
                <a:close/>
              </a:path>
              <a:path w="4121150" h="1341754">
                <a:moveTo>
                  <a:pt x="3452418" y="1052741"/>
                </a:moveTo>
                <a:lnTo>
                  <a:pt x="3391649" y="1052741"/>
                </a:lnTo>
                <a:lnTo>
                  <a:pt x="3373513" y="1053858"/>
                </a:lnTo>
                <a:lnTo>
                  <a:pt x="3333559" y="1070584"/>
                </a:lnTo>
                <a:lnTo>
                  <a:pt x="3315436" y="1108468"/>
                </a:lnTo>
                <a:lnTo>
                  <a:pt x="3314230" y="1126096"/>
                </a:lnTo>
                <a:lnTo>
                  <a:pt x="3314230" y="1199261"/>
                </a:lnTo>
                <a:lnTo>
                  <a:pt x="3324987" y="1244968"/>
                </a:lnTo>
                <a:lnTo>
                  <a:pt x="3357549" y="1268234"/>
                </a:lnTo>
                <a:lnTo>
                  <a:pt x="3391649" y="1272616"/>
                </a:lnTo>
                <a:lnTo>
                  <a:pt x="3452418" y="1272616"/>
                </a:lnTo>
                <a:lnTo>
                  <a:pt x="3452418" y="1225334"/>
                </a:lnTo>
                <a:lnTo>
                  <a:pt x="3379724" y="1225334"/>
                </a:lnTo>
                <a:lnTo>
                  <a:pt x="3374072" y="1223810"/>
                </a:lnTo>
                <a:lnTo>
                  <a:pt x="3370630" y="1220762"/>
                </a:lnTo>
                <a:lnTo>
                  <a:pt x="3367265" y="1217726"/>
                </a:lnTo>
                <a:lnTo>
                  <a:pt x="3365576" y="1213269"/>
                </a:lnTo>
                <a:lnTo>
                  <a:pt x="3365576" y="1112088"/>
                </a:lnTo>
                <a:lnTo>
                  <a:pt x="3367265" y="1107617"/>
                </a:lnTo>
                <a:lnTo>
                  <a:pt x="3370630" y="1104582"/>
                </a:lnTo>
                <a:lnTo>
                  <a:pt x="3374072" y="1101547"/>
                </a:lnTo>
                <a:lnTo>
                  <a:pt x="3379724" y="1100023"/>
                </a:lnTo>
                <a:lnTo>
                  <a:pt x="3452418" y="1100023"/>
                </a:lnTo>
                <a:lnTo>
                  <a:pt x="3452418" y="1052741"/>
                </a:lnTo>
                <a:close/>
              </a:path>
              <a:path w="4121150" h="1341754">
                <a:moveTo>
                  <a:pt x="3467468" y="154546"/>
                </a:moveTo>
                <a:lnTo>
                  <a:pt x="3456521" y="109156"/>
                </a:lnTo>
                <a:lnTo>
                  <a:pt x="3423793" y="85661"/>
                </a:lnTo>
                <a:lnTo>
                  <a:pt x="3416109" y="84035"/>
                </a:lnTo>
                <a:lnTo>
                  <a:pt x="3416109" y="140538"/>
                </a:lnTo>
                <a:lnTo>
                  <a:pt x="3416109" y="241719"/>
                </a:lnTo>
                <a:lnTo>
                  <a:pt x="3414395" y="246176"/>
                </a:lnTo>
                <a:lnTo>
                  <a:pt x="3410953" y="249212"/>
                </a:lnTo>
                <a:lnTo>
                  <a:pt x="3407587" y="252260"/>
                </a:lnTo>
                <a:lnTo>
                  <a:pt x="3401936" y="253784"/>
                </a:lnTo>
                <a:lnTo>
                  <a:pt x="3364623" y="253784"/>
                </a:lnTo>
                <a:lnTo>
                  <a:pt x="3358972" y="252260"/>
                </a:lnTo>
                <a:lnTo>
                  <a:pt x="3352165" y="246176"/>
                </a:lnTo>
                <a:lnTo>
                  <a:pt x="3350488" y="241719"/>
                </a:lnTo>
                <a:lnTo>
                  <a:pt x="3350488" y="140538"/>
                </a:lnTo>
                <a:lnTo>
                  <a:pt x="3352165" y="136067"/>
                </a:lnTo>
                <a:lnTo>
                  <a:pt x="3355543" y="133032"/>
                </a:lnTo>
                <a:lnTo>
                  <a:pt x="3358972" y="129997"/>
                </a:lnTo>
                <a:lnTo>
                  <a:pt x="3364623" y="128473"/>
                </a:lnTo>
                <a:lnTo>
                  <a:pt x="3401936" y="128473"/>
                </a:lnTo>
                <a:lnTo>
                  <a:pt x="3407587" y="129997"/>
                </a:lnTo>
                <a:lnTo>
                  <a:pt x="3410953" y="133032"/>
                </a:lnTo>
                <a:lnTo>
                  <a:pt x="3414395" y="136067"/>
                </a:lnTo>
                <a:lnTo>
                  <a:pt x="3416109" y="140538"/>
                </a:lnTo>
                <a:lnTo>
                  <a:pt x="3416109" y="84035"/>
                </a:lnTo>
                <a:lnTo>
                  <a:pt x="3408057" y="82308"/>
                </a:lnTo>
                <a:lnTo>
                  <a:pt x="3389934" y="81191"/>
                </a:lnTo>
                <a:lnTo>
                  <a:pt x="3376561" y="81191"/>
                </a:lnTo>
                <a:lnTo>
                  <a:pt x="3329470" y="91236"/>
                </a:lnTo>
                <a:lnTo>
                  <a:pt x="3303981" y="121780"/>
                </a:lnTo>
                <a:lnTo>
                  <a:pt x="3299129" y="154546"/>
                </a:lnTo>
                <a:lnTo>
                  <a:pt x="3299129" y="227711"/>
                </a:lnTo>
                <a:lnTo>
                  <a:pt x="3310051" y="273164"/>
                </a:lnTo>
                <a:lnTo>
                  <a:pt x="3342779" y="296633"/>
                </a:lnTo>
                <a:lnTo>
                  <a:pt x="3376561" y="301066"/>
                </a:lnTo>
                <a:lnTo>
                  <a:pt x="3389934" y="301066"/>
                </a:lnTo>
                <a:lnTo>
                  <a:pt x="3437115" y="291096"/>
                </a:lnTo>
                <a:lnTo>
                  <a:pt x="3462604" y="260502"/>
                </a:lnTo>
                <a:lnTo>
                  <a:pt x="3464217" y="253784"/>
                </a:lnTo>
                <a:lnTo>
                  <a:pt x="3466249" y="245351"/>
                </a:lnTo>
                <a:lnTo>
                  <a:pt x="3467468" y="227711"/>
                </a:lnTo>
                <a:lnTo>
                  <a:pt x="3467468" y="154546"/>
                </a:lnTo>
                <a:close/>
              </a:path>
              <a:path w="4121150" h="1341754">
                <a:moveTo>
                  <a:pt x="3685413" y="154546"/>
                </a:moveTo>
                <a:lnTo>
                  <a:pt x="3674986" y="109194"/>
                </a:lnTo>
                <a:lnTo>
                  <a:pt x="3643896" y="85661"/>
                </a:lnTo>
                <a:lnTo>
                  <a:pt x="3612057" y="81191"/>
                </a:lnTo>
                <a:lnTo>
                  <a:pt x="3593427" y="81191"/>
                </a:lnTo>
                <a:lnTo>
                  <a:pt x="3583140" y="81724"/>
                </a:lnTo>
                <a:lnTo>
                  <a:pt x="3575075" y="83299"/>
                </a:lnTo>
                <a:lnTo>
                  <a:pt x="3569246" y="85928"/>
                </a:lnTo>
                <a:lnTo>
                  <a:pt x="3565664" y="89611"/>
                </a:lnTo>
                <a:lnTo>
                  <a:pt x="3569335" y="81191"/>
                </a:lnTo>
                <a:lnTo>
                  <a:pt x="3519957" y="81191"/>
                </a:lnTo>
                <a:lnTo>
                  <a:pt x="3519957" y="301066"/>
                </a:lnTo>
                <a:lnTo>
                  <a:pt x="3571405" y="301066"/>
                </a:lnTo>
                <a:lnTo>
                  <a:pt x="3571405" y="139179"/>
                </a:lnTo>
                <a:lnTo>
                  <a:pt x="3572802" y="136067"/>
                </a:lnTo>
                <a:lnTo>
                  <a:pt x="3578352" y="129997"/>
                </a:lnTo>
                <a:lnTo>
                  <a:pt x="3582949" y="128473"/>
                </a:lnTo>
                <a:lnTo>
                  <a:pt x="3621938" y="128473"/>
                </a:lnTo>
                <a:lnTo>
                  <a:pt x="3626370" y="130022"/>
                </a:lnTo>
                <a:lnTo>
                  <a:pt x="3629406" y="133134"/>
                </a:lnTo>
                <a:lnTo>
                  <a:pt x="3632504" y="136245"/>
                </a:lnTo>
                <a:lnTo>
                  <a:pt x="3634067" y="140665"/>
                </a:lnTo>
                <a:lnTo>
                  <a:pt x="3634067" y="301066"/>
                </a:lnTo>
                <a:lnTo>
                  <a:pt x="3685413" y="301066"/>
                </a:lnTo>
                <a:lnTo>
                  <a:pt x="3685413" y="154546"/>
                </a:lnTo>
                <a:close/>
              </a:path>
              <a:path w="4121150" h="1341754">
                <a:moveTo>
                  <a:pt x="3693172" y="1227315"/>
                </a:moveTo>
                <a:lnTo>
                  <a:pt x="3681933" y="1227315"/>
                </a:lnTo>
                <a:lnTo>
                  <a:pt x="3675761" y="1226947"/>
                </a:lnTo>
                <a:lnTo>
                  <a:pt x="3673513" y="1225499"/>
                </a:lnTo>
                <a:lnTo>
                  <a:pt x="3673398" y="1225334"/>
                </a:lnTo>
                <a:lnTo>
                  <a:pt x="3672954" y="1224597"/>
                </a:lnTo>
                <a:lnTo>
                  <a:pt x="3672954" y="1177150"/>
                </a:lnTo>
                <a:lnTo>
                  <a:pt x="3672954" y="1126096"/>
                </a:lnTo>
                <a:lnTo>
                  <a:pt x="3662019" y="1080706"/>
                </a:lnTo>
                <a:lnTo>
                  <a:pt x="3629279" y="1057211"/>
                </a:lnTo>
                <a:lnTo>
                  <a:pt x="3595433" y="1052741"/>
                </a:lnTo>
                <a:lnTo>
                  <a:pt x="3528110" y="1052741"/>
                </a:lnTo>
                <a:lnTo>
                  <a:pt x="3528110" y="1100023"/>
                </a:lnTo>
                <a:lnTo>
                  <a:pt x="3607358" y="1100023"/>
                </a:lnTo>
                <a:lnTo>
                  <a:pt x="3612972" y="1101547"/>
                </a:lnTo>
                <a:lnTo>
                  <a:pt x="3616350" y="1104582"/>
                </a:lnTo>
                <a:lnTo>
                  <a:pt x="3619779" y="1107617"/>
                </a:lnTo>
                <a:lnTo>
                  <a:pt x="3621506" y="1112088"/>
                </a:lnTo>
                <a:lnTo>
                  <a:pt x="3621506" y="1129868"/>
                </a:lnTo>
                <a:lnTo>
                  <a:pt x="3621506" y="1177150"/>
                </a:lnTo>
                <a:lnTo>
                  <a:pt x="3621468" y="1218133"/>
                </a:lnTo>
                <a:lnTo>
                  <a:pt x="3620998" y="1221041"/>
                </a:lnTo>
                <a:lnTo>
                  <a:pt x="3619017" y="1224470"/>
                </a:lnTo>
                <a:lnTo>
                  <a:pt x="3616109" y="1225334"/>
                </a:lnTo>
                <a:lnTo>
                  <a:pt x="3570414" y="1225334"/>
                </a:lnTo>
                <a:lnTo>
                  <a:pt x="3567277" y="1224534"/>
                </a:lnTo>
                <a:lnTo>
                  <a:pt x="3565690" y="1222946"/>
                </a:lnTo>
                <a:lnTo>
                  <a:pt x="3564102" y="1221295"/>
                </a:lnTo>
                <a:lnTo>
                  <a:pt x="3563302" y="1218133"/>
                </a:lnTo>
                <a:lnTo>
                  <a:pt x="3563302" y="1188415"/>
                </a:lnTo>
                <a:lnTo>
                  <a:pt x="3564763" y="1184592"/>
                </a:lnTo>
                <a:lnTo>
                  <a:pt x="3567671" y="1181608"/>
                </a:lnTo>
                <a:lnTo>
                  <a:pt x="3570643" y="1178636"/>
                </a:lnTo>
                <a:lnTo>
                  <a:pt x="3574478" y="1177150"/>
                </a:lnTo>
                <a:lnTo>
                  <a:pt x="3621506" y="1177150"/>
                </a:lnTo>
                <a:lnTo>
                  <a:pt x="3621506" y="1129868"/>
                </a:lnTo>
                <a:lnTo>
                  <a:pt x="3579571" y="1129868"/>
                </a:lnTo>
                <a:lnTo>
                  <a:pt x="3549942" y="1134338"/>
                </a:lnTo>
                <a:lnTo>
                  <a:pt x="3528771" y="1147711"/>
                </a:lnTo>
                <a:lnTo>
                  <a:pt x="3516084" y="1170025"/>
                </a:lnTo>
                <a:lnTo>
                  <a:pt x="3511854" y="1201242"/>
                </a:lnTo>
                <a:lnTo>
                  <a:pt x="3511854" y="1209370"/>
                </a:lnTo>
                <a:lnTo>
                  <a:pt x="3521214" y="1249375"/>
                </a:lnTo>
                <a:lnTo>
                  <a:pt x="3563251" y="1271701"/>
                </a:lnTo>
                <a:lnTo>
                  <a:pt x="3579164" y="1272616"/>
                </a:lnTo>
                <a:lnTo>
                  <a:pt x="3615359" y="1272616"/>
                </a:lnTo>
                <a:lnTo>
                  <a:pt x="3624262" y="1271905"/>
                </a:lnTo>
                <a:lnTo>
                  <a:pt x="3631387" y="1269746"/>
                </a:lnTo>
                <a:lnTo>
                  <a:pt x="3636708" y="1266151"/>
                </a:lnTo>
                <a:lnTo>
                  <a:pt x="3640239" y="1261110"/>
                </a:lnTo>
                <a:lnTo>
                  <a:pt x="3639502" y="1263230"/>
                </a:lnTo>
                <a:lnTo>
                  <a:pt x="3641788" y="1265682"/>
                </a:lnTo>
                <a:lnTo>
                  <a:pt x="3652431" y="1271231"/>
                </a:lnTo>
                <a:lnTo>
                  <a:pt x="3657549" y="1272616"/>
                </a:lnTo>
                <a:lnTo>
                  <a:pt x="3693172" y="1272616"/>
                </a:lnTo>
                <a:lnTo>
                  <a:pt x="3693172" y="1261110"/>
                </a:lnTo>
                <a:lnTo>
                  <a:pt x="3693172" y="1227315"/>
                </a:lnTo>
                <a:close/>
              </a:path>
              <a:path w="4121150" h="1341754">
                <a:moveTo>
                  <a:pt x="3897846" y="1052741"/>
                </a:moveTo>
                <a:lnTo>
                  <a:pt x="3847579" y="1052741"/>
                </a:lnTo>
                <a:lnTo>
                  <a:pt x="3837571" y="1053274"/>
                </a:lnTo>
                <a:lnTo>
                  <a:pt x="3829685" y="1054849"/>
                </a:lnTo>
                <a:lnTo>
                  <a:pt x="3823893" y="1057478"/>
                </a:lnTo>
                <a:lnTo>
                  <a:pt x="3820223" y="1061161"/>
                </a:lnTo>
                <a:lnTo>
                  <a:pt x="3823500" y="1052741"/>
                </a:lnTo>
                <a:lnTo>
                  <a:pt x="3744582" y="1052741"/>
                </a:lnTo>
                <a:lnTo>
                  <a:pt x="3744582" y="1100023"/>
                </a:lnTo>
                <a:lnTo>
                  <a:pt x="3774224" y="1100023"/>
                </a:lnTo>
                <a:lnTo>
                  <a:pt x="3774224" y="1225334"/>
                </a:lnTo>
                <a:lnTo>
                  <a:pt x="3744582" y="1225334"/>
                </a:lnTo>
                <a:lnTo>
                  <a:pt x="3744582" y="1272616"/>
                </a:lnTo>
                <a:lnTo>
                  <a:pt x="3869791" y="1272616"/>
                </a:lnTo>
                <a:lnTo>
                  <a:pt x="3869791" y="1225334"/>
                </a:lnTo>
                <a:lnTo>
                  <a:pt x="3825570" y="1225334"/>
                </a:lnTo>
                <a:lnTo>
                  <a:pt x="3825570" y="1119060"/>
                </a:lnTo>
                <a:lnTo>
                  <a:pt x="3837635" y="1102106"/>
                </a:lnTo>
                <a:lnTo>
                  <a:pt x="3897846" y="1102106"/>
                </a:lnTo>
                <a:lnTo>
                  <a:pt x="3897846" y="1061161"/>
                </a:lnTo>
                <a:lnTo>
                  <a:pt x="3897846" y="1052741"/>
                </a:lnTo>
                <a:close/>
              </a:path>
              <a:path w="4121150" h="1341754">
                <a:moveTo>
                  <a:pt x="4120756" y="1124115"/>
                </a:moveTo>
                <a:lnTo>
                  <a:pt x="4119676" y="1108036"/>
                </a:lnTo>
                <a:lnTo>
                  <a:pt x="4117835" y="1100023"/>
                </a:lnTo>
                <a:lnTo>
                  <a:pt x="4116438" y="1093889"/>
                </a:lnTo>
                <a:lnTo>
                  <a:pt x="4082504" y="1057402"/>
                </a:lnTo>
                <a:lnTo>
                  <a:pt x="4070197" y="1054188"/>
                </a:lnTo>
                <a:lnTo>
                  <a:pt x="4070197" y="1111224"/>
                </a:lnTo>
                <a:lnTo>
                  <a:pt x="4070197" y="1137996"/>
                </a:lnTo>
                <a:lnTo>
                  <a:pt x="4012692" y="1137996"/>
                </a:lnTo>
                <a:lnTo>
                  <a:pt x="4012742" y="1111224"/>
                </a:lnTo>
                <a:lnTo>
                  <a:pt x="4013885" y="1106805"/>
                </a:lnTo>
                <a:lnTo>
                  <a:pt x="4018648" y="1101382"/>
                </a:lnTo>
                <a:lnTo>
                  <a:pt x="4023436" y="1100023"/>
                </a:lnTo>
                <a:lnTo>
                  <a:pt x="4058920" y="1100023"/>
                </a:lnTo>
                <a:lnTo>
                  <a:pt x="4062755" y="1101509"/>
                </a:lnTo>
                <a:lnTo>
                  <a:pt x="4065727" y="1104493"/>
                </a:lnTo>
                <a:lnTo>
                  <a:pt x="4068711" y="1107389"/>
                </a:lnTo>
                <a:lnTo>
                  <a:pt x="4070197" y="1111224"/>
                </a:lnTo>
                <a:lnTo>
                  <a:pt x="4070197" y="1054188"/>
                </a:lnTo>
                <a:lnTo>
                  <a:pt x="4069130" y="1053909"/>
                </a:lnTo>
                <a:lnTo>
                  <a:pt x="4053840" y="1052741"/>
                </a:lnTo>
                <a:lnTo>
                  <a:pt x="4034701" y="1052741"/>
                </a:lnTo>
                <a:lnTo>
                  <a:pt x="3988866" y="1062621"/>
                </a:lnTo>
                <a:lnTo>
                  <a:pt x="3965702" y="1092962"/>
                </a:lnTo>
                <a:lnTo>
                  <a:pt x="3961346" y="1199261"/>
                </a:lnTo>
                <a:lnTo>
                  <a:pt x="3962539" y="1217066"/>
                </a:lnTo>
                <a:lnTo>
                  <a:pt x="3980573" y="1255064"/>
                </a:lnTo>
                <a:lnTo>
                  <a:pt x="4020515" y="1271524"/>
                </a:lnTo>
                <a:lnTo>
                  <a:pt x="4038765" y="1272616"/>
                </a:lnTo>
                <a:lnTo>
                  <a:pt x="4107764" y="1272616"/>
                </a:lnTo>
                <a:lnTo>
                  <a:pt x="4107764" y="1225334"/>
                </a:lnTo>
                <a:lnTo>
                  <a:pt x="4026839" y="1225334"/>
                </a:lnTo>
                <a:lnTo>
                  <a:pt x="4021188" y="1223810"/>
                </a:lnTo>
                <a:lnTo>
                  <a:pt x="4017746" y="1220762"/>
                </a:lnTo>
                <a:lnTo>
                  <a:pt x="4014381" y="1217726"/>
                </a:lnTo>
                <a:lnTo>
                  <a:pt x="4012692" y="1213269"/>
                </a:lnTo>
                <a:lnTo>
                  <a:pt x="4012692" y="1185278"/>
                </a:lnTo>
                <a:lnTo>
                  <a:pt x="4120756" y="1185278"/>
                </a:lnTo>
                <a:lnTo>
                  <a:pt x="4120756" y="1137996"/>
                </a:lnTo>
                <a:lnTo>
                  <a:pt x="4120756" y="11241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66507" y="5952727"/>
            <a:ext cx="10988040" cy="197040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3820"/>
              </a:lnSpc>
              <a:spcBef>
                <a:spcPts val="229"/>
              </a:spcBef>
              <a:tabLst>
                <a:tab pos="6370320" algn="l"/>
                <a:tab pos="6809105" algn="l"/>
              </a:tabLst>
            </a:pP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use</a:t>
            </a:r>
            <a:r>
              <a:rPr sz="320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	in</a:t>
            </a:r>
            <a:r>
              <a:rPr sz="3200" spc="-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onsolas"/>
                <a:cs typeface="Consolas"/>
              </a:rPr>
              <a:t>healthcare</a:t>
            </a:r>
            <a:r>
              <a:rPr sz="3200" spc="-2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onsolas"/>
                <a:cs typeface="Consolas"/>
              </a:rPr>
              <a:t>for </a:t>
            </a:r>
            <a:r>
              <a:rPr sz="3200" spc="-30" dirty="0">
                <a:solidFill>
                  <a:srgbClr val="FFFFFF"/>
                </a:solidFill>
                <a:latin typeface="Consolas"/>
                <a:cs typeface="Consolas"/>
              </a:rPr>
              <a:t>transcribing</a:t>
            </a:r>
            <a:r>
              <a:rPr sz="3200" spc="-3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medical</a:t>
            </a:r>
            <a:r>
              <a:rPr sz="3200" spc="-3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records,</a:t>
            </a:r>
            <a:r>
              <a:rPr sz="3200" spc="-3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dictating</a:t>
            </a:r>
            <a:r>
              <a:rPr sz="3200" spc="-3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notes,</a:t>
            </a:r>
            <a:r>
              <a:rPr sz="3200" spc="-3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onsolas"/>
                <a:cs typeface="Consolas"/>
              </a:rPr>
              <a:t>and 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improving</a:t>
            </a:r>
            <a:r>
              <a:rPr sz="3200" spc="-3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overall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		is</a:t>
            </a:r>
            <a:r>
              <a:rPr sz="3200" spc="-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revolutionizing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industry.</a:t>
            </a:r>
            <a:endParaRPr sz="32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79261" y="1329740"/>
            <a:ext cx="16584930" cy="5068570"/>
            <a:chOff x="1179261" y="1329740"/>
            <a:chExt cx="16584930" cy="506857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261" y="1329740"/>
              <a:ext cx="15811498" cy="29337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346938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4407662" y="0"/>
                  </a:moveTo>
                  <a:lnTo>
                    <a:pt x="0" y="0"/>
                  </a:lnTo>
                  <a:lnTo>
                    <a:pt x="0" y="2464485"/>
                  </a:lnTo>
                  <a:lnTo>
                    <a:pt x="2203831" y="2464485"/>
                  </a:lnTo>
                  <a:lnTo>
                    <a:pt x="4407662" y="2464485"/>
                  </a:lnTo>
                  <a:lnTo>
                    <a:pt x="440766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346811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2203958" y="2464488"/>
                  </a:moveTo>
                  <a:lnTo>
                    <a:pt x="0" y="2464488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2464488"/>
                  </a:lnTo>
                  <a:lnTo>
                    <a:pt x="2203958" y="2464488"/>
                  </a:lnTo>
                  <a:close/>
                </a:path>
                <a:path w="4408169" h="2465070">
                  <a:moveTo>
                    <a:pt x="2203958" y="742299"/>
                  </a:moveTo>
                  <a:lnTo>
                    <a:pt x="0" y="742299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742299"/>
                  </a:lnTo>
                  <a:lnTo>
                    <a:pt x="2203958" y="742299"/>
                  </a:lnTo>
                  <a:close/>
                </a:path>
                <a:path w="4408169" h="2465070">
                  <a:moveTo>
                    <a:pt x="3883660" y="225360"/>
                  </a:moveTo>
                  <a:lnTo>
                    <a:pt x="4108958" y="450708"/>
                  </a:lnTo>
                </a:path>
                <a:path w="4408169" h="2465070">
                  <a:moveTo>
                    <a:pt x="4108323" y="225360"/>
                  </a:moveTo>
                  <a:lnTo>
                    <a:pt x="3882898" y="450708"/>
                  </a:lnTo>
                </a:path>
                <a:path w="4408169" h="2465070">
                  <a:moveTo>
                    <a:pt x="2812288" y="336955"/>
                  </a:moveTo>
                  <a:lnTo>
                    <a:pt x="3131947" y="338390"/>
                  </a:lnTo>
                </a:path>
                <a:path w="4408169" h="2465070">
                  <a:moveTo>
                    <a:pt x="3507740" y="449997"/>
                  </a:moveTo>
                  <a:lnTo>
                    <a:pt x="3395472" y="449997"/>
                  </a:lnTo>
                  <a:lnTo>
                    <a:pt x="3395472" y="225360"/>
                  </a:lnTo>
                  <a:lnTo>
                    <a:pt x="3620135" y="225360"/>
                  </a:lnTo>
                  <a:lnTo>
                    <a:pt x="3620135" y="449997"/>
                  </a:lnTo>
                  <a:lnTo>
                    <a:pt x="3507740" y="44999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9736" y="5053584"/>
              <a:ext cx="518159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3175" y="5053584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38119" y="5053584"/>
              <a:ext cx="890015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24960" y="5050536"/>
              <a:ext cx="557784" cy="9540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53414" y="3912908"/>
              <a:ext cx="4410075" cy="2484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3" name="object 3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9798" rIns="0" bIns="0" rtlCol="0">
            <a:spAutoFit/>
          </a:bodyPr>
          <a:lstStyle/>
          <a:p>
            <a:pPr marL="7032625">
              <a:lnSpc>
                <a:spcPct val="100000"/>
              </a:lnSpc>
              <a:spcBef>
                <a:spcPts val="95"/>
              </a:spcBef>
              <a:tabLst>
                <a:tab pos="12297410" algn="l"/>
              </a:tabLst>
            </a:pPr>
            <a:r>
              <a:rPr spc="300" dirty="0"/>
              <a:t>Voice-</a:t>
            </a:r>
            <a:r>
              <a:rPr spc="365" dirty="0"/>
              <a:t>Activated</a:t>
            </a:r>
            <a:r>
              <a:rPr dirty="0"/>
              <a:t>	</a:t>
            </a:r>
            <a:r>
              <a:rPr spc="370" dirty="0"/>
              <a:t>Assistants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612453" y="3222985"/>
          <a:ext cx="7737474" cy="942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72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4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33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170">
                <a:tc>
                  <a:txBody>
                    <a:bodyPr/>
                    <a:lstStyle/>
                    <a:p>
                      <a:pPr marL="31750">
                        <a:lnSpc>
                          <a:spcPts val="3470"/>
                        </a:lnSpc>
                        <a:tabLst>
                          <a:tab pos="908050" algn="l"/>
                          <a:tab pos="2004695" algn="l"/>
                        </a:tabLst>
                      </a:pPr>
                      <a:r>
                        <a:rPr sz="320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320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sz="3200" spc="40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rise</a:t>
                      </a:r>
                      <a:r>
                        <a:rPr sz="320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sz="3200" spc="36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of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44014">
                        <a:lnSpc>
                          <a:spcPts val="3470"/>
                        </a:lnSpc>
                      </a:pPr>
                      <a:r>
                        <a:rPr sz="3200" spc="49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like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170">
                <a:tc>
                  <a:txBody>
                    <a:bodyPr/>
                    <a:lstStyle/>
                    <a:p>
                      <a:pPr marL="31750">
                        <a:lnSpc>
                          <a:spcPts val="3579"/>
                        </a:lnSpc>
                        <a:tabLst>
                          <a:tab pos="1346835" algn="l"/>
                        </a:tabLst>
                      </a:pPr>
                      <a:r>
                        <a:rPr sz="3200" spc="59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Siri,</a:t>
                      </a:r>
                      <a:r>
                        <a:rPr sz="320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sz="3200" spc="22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Alexa,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3579"/>
                        </a:lnSpc>
                      </a:pPr>
                      <a:r>
                        <a:rPr sz="320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and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3579"/>
                        </a:lnSpc>
                      </a:pPr>
                      <a:r>
                        <a:rPr sz="32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Google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3579"/>
                        </a:lnSpc>
                      </a:pPr>
                      <a:r>
                        <a:rPr sz="3200" spc="26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Assistant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98390" y="3281273"/>
            <a:ext cx="3892207" cy="30106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631555" y="4135139"/>
            <a:ext cx="7699375" cy="99885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00"/>
              </a:spcBef>
              <a:tabLst>
                <a:tab pos="889000" algn="l"/>
                <a:tab pos="1108710" algn="l"/>
                <a:tab pos="3520440" algn="l"/>
                <a:tab pos="4177665" algn="l"/>
                <a:tab pos="4397375" algn="l"/>
                <a:tab pos="5054600" algn="l"/>
                <a:tab pos="5274310" algn="l"/>
                <a:tab pos="5931535" algn="l"/>
                <a:tab pos="6370320" algn="l"/>
              </a:tabLst>
            </a:pPr>
            <a:r>
              <a:rPr sz="3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transformed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way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-35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 </a:t>
            </a:r>
            <a:r>
              <a:rPr sz="3200" spc="2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technology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our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daily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lives.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32480" y="7494397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3" name="object 3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9798" rIns="0" bIns="0" rtlCol="0">
            <a:spAutoFit/>
          </a:bodyPr>
          <a:lstStyle/>
          <a:p>
            <a:pPr marL="7032625">
              <a:lnSpc>
                <a:spcPct val="100000"/>
              </a:lnSpc>
              <a:spcBef>
                <a:spcPts val="95"/>
              </a:spcBef>
              <a:tabLst>
                <a:tab pos="10652125" algn="l"/>
                <a:tab pos="11968480" algn="l"/>
              </a:tabLst>
            </a:pPr>
            <a:r>
              <a:rPr spc="160" dirty="0"/>
              <a:t>Challenges</a:t>
            </a:r>
            <a:r>
              <a:rPr dirty="0"/>
              <a:t>	</a:t>
            </a:r>
            <a:r>
              <a:rPr spc="-25" dirty="0"/>
              <a:t>and</a:t>
            </a:r>
            <a:r>
              <a:rPr dirty="0"/>
              <a:t>	</a:t>
            </a:r>
            <a:r>
              <a:rPr spc="470" dirty="0"/>
              <a:t>Limitations</a:t>
            </a:r>
          </a:p>
        </p:txBody>
      </p:sp>
      <p:sp>
        <p:nvSpPr>
          <p:cNvPr id="9" name="object 9"/>
          <p:cNvSpPr/>
          <p:nvPr/>
        </p:nvSpPr>
        <p:spPr>
          <a:xfrm>
            <a:off x="8684844" y="3281273"/>
            <a:ext cx="6944359" cy="1827530"/>
          </a:xfrm>
          <a:custGeom>
            <a:avLst/>
            <a:gdLst/>
            <a:ahLst/>
            <a:cxnLst/>
            <a:rect l="l" t="t" r="r" b="b"/>
            <a:pathLst>
              <a:path w="6944359" h="1827529">
                <a:moveTo>
                  <a:pt x="153263" y="1538516"/>
                </a:moveTo>
                <a:lnTo>
                  <a:pt x="103009" y="1538516"/>
                </a:lnTo>
                <a:lnTo>
                  <a:pt x="93002" y="1539049"/>
                </a:lnTo>
                <a:lnTo>
                  <a:pt x="85102" y="1540624"/>
                </a:lnTo>
                <a:lnTo>
                  <a:pt x="79311" y="1543253"/>
                </a:lnTo>
                <a:lnTo>
                  <a:pt x="75641" y="1546936"/>
                </a:lnTo>
                <a:lnTo>
                  <a:pt x="78917" y="1538516"/>
                </a:lnTo>
                <a:lnTo>
                  <a:pt x="0" y="1538516"/>
                </a:lnTo>
                <a:lnTo>
                  <a:pt x="0" y="1585798"/>
                </a:lnTo>
                <a:lnTo>
                  <a:pt x="29641" y="1585798"/>
                </a:lnTo>
                <a:lnTo>
                  <a:pt x="29641" y="1711109"/>
                </a:lnTo>
                <a:lnTo>
                  <a:pt x="0" y="1711109"/>
                </a:lnTo>
                <a:lnTo>
                  <a:pt x="0" y="1758391"/>
                </a:lnTo>
                <a:lnTo>
                  <a:pt x="125209" y="1758391"/>
                </a:lnTo>
                <a:lnTo>
                  <a:pt x="125209" y="1711109"/>
                </a:lnTo>
                <a:lnTo>
                  <a:pt x="81000" y="1711109"/>
                </a:lnTo>
                <a:lnTo>
                  <a:pt x="81000" y="1604835"/>
                </a:lnTo>
                <a:lnTo>
                  <a:pt x="93052" y="1587881"/>
                </a:lnTo>
                <a:lnTo>
                  <a:pt x="153263" y="1587881"/>
                </a:lnTo>
                <a:lnTo>
                  <a:pt x="153263" y="1546936"/>
                </a:lnTo>
                <a:lnTo>
                  <a:pt x="153263" y="1538516"/>
                </a:lnTo>
                <a:close/>
              </a:path>
              <a:path w="6944359" h="1827529">
                <a:moveTo>
                  <a:pt x="153263" y="566966"/>
                </a:moveTo>
                <a:lnTo>
                  <a:pt x="103009" y="566966"/>
                </a:lnTo>
                <a:lnTo>
                  <a:pt x="93002" y="567499"/>
                </a:lnTo>
                <a:lnTo>
                  <a:pt x="85102" y="569074"/>
                </a:lnTo>
                <a:lnTo>
                  <a:pt x="79311" y="571703"/>
                </a:lnTo>
                <a:lnTo>
                  <a:pt x="75641" y="575386"/>
                </a:lnTo>
                <a:lnTo>
                  <a:pt x="78917" y="566966"/>
                </a:lnTo>
                <a:lnTo>
                  <a:pt x="0" y="566966"/>
                </a:lnTo>
                <a:lnTo>
                  <a:pt x="0" y="614248"/>
                </a:lnTo>
                <a:lnTo>
                  <a:pt x="29641" y="614248"/>
                </a:lnTo>
                <a:lnTo>
                  <a:pt x="29641" y="739559"/>
                </a:lnTo>
                <a:lnTo>
                  <a:pt x="0" y="739559"/>
                </a:lnTo>
                <a:lnTo>
                  <a:pt x="0" y="786841"/>
                </a:lnTo>
                <a:lnTo>
                  <a:pt x="125209" y="786841"/>
                </a:lnTo>
                <a:lnTo>
                  <a:pt x="125209" y="739559"/>
                </a:lnTo>
                <a:lnTo>
                  <a:pt x="81000" y="739559"/>
                </a:lnTo>
                <a:lnTo>
                  <a:pt x="81000" y="633285"/>
                </a:lnTo>
                <a:lnTo>
                  <a:pt x="93052" y="616331"/>
                </a:lnTo>
                <a:lnTo>
                  <a:pt x="153263" y="616331"/>
                </a:lnTo>
                <a:lnTo>
                  <a:pt x="153263" y="575386"/>
                </a:lnTo>
                <a:lnTo>
                  <a:pt x="153263" y="566966"/>
                </a:lnTo>
                <a:close/>
              </a:path>
              <a:path w="6944359" h="1827529">
                <a:moveTo>
                  <a:pt x="376174" y="1609890"/>
                </a:moveTo>
                <a:lnTo>
                  <a:pt x="375094" y="1593811"/>
                </a:lnTo>
                <a:lnTo>
                  <a:pt x="373253" y="1585798"/>
                </a:lnTo>
                <a:lnTo>
                  <a:pt x="371856" y="1579664"/>
                </a:lnTo>
                <a:lnTo>
                  <a:pt x="337921" y="1543177"/>
                </a:lnTo>
                <a:lnTo>
                  <a:pt x="325615" y="1539963"/>
                </a:lnTo>
                <a:lnTo>
                  <a:pt x="325615" y="1596999"/>
                </a:lnTo>
                <a:lnTo>
                  <a:pt x="325615" y="1623771"/>
                </a:lnTo>
                <a:lnTo>
                  <a:pt x="268122" y="1623771"/>
                </a:lnTo>
                <a:lnTo>
                  <a:pt x="268173" y="1596999"/>
                </a:lnTo>
                <a:lnTo>
                  <a:pt x="269316" y="1592580"/>
                </a:lnTo>
                <a:lnTo>
                  <a:pt x="274066" y="1587157"/>
                </a:lnTo>
                <a:lnTo>
                  <a:pt x="278866" y="1585798"/>
                </a:lnTo>
                <a:lnTo>
                  <a:pt x="314350" y="1585798"/>
                </a:lnTo>
                <a:lnTo>
                  <a:pt x="318185" y="1587284"/>
                </a:lnTo>
                <a:lnTo>
                  <a:pt x="321157" y="1590255"/>
                </a:lnTo>
                <a:lnTo>
                  <a:pt x="324129" y="1593164"/>
                </a:lnTo>
                <a:lnTo>
                  <a:pt x="325615" y="1596999"/>
                </a:lnTo>
                <a:lnTo>
                  <a:pt x="325615" y="1539963"/>
                </a:lnTo>
                <a:lnTo>
                  <a:pt x="324548" y="1539684"/>
                </a:lnTo>
                <a:lnTo>
                  <a:pt x="309257" y="1538516"/>
                </a:lnTo>
                <a:lnTo>
                  <a:pt x="290131" y="1538516"/>
                </a:lnTo>
                <a:lnTo>
                  <a:pt x="244284" y="1548384"/>
                </a:lnTo>
                <a:lnTo>
                  <a:pt x="221119" y="1578737"/>
                </a:lnTo>
                <a:lnTo>
                  <a:pt x="216763" y="1685036"/>
                </a:lnTo>
                <a:lnTo>
                  <a:pt x="217957" y="1702841"/>
                </a:lnTo>
                <a:lnTo>
                  <a:pt x="236004" y="1740839"/>
                </a:lnTo>
                <a:lnTo>
                  <a:pt x="275945" y="1757299"/>
                </a:lnTo>
                <a:lnTo>
                  <a:pt x="294195" y="1758391"/>
                </a:lnTo>
                <a:lnTo>
                  <a:pt x="363181" y="1758391"/>
                </a:lnTo>
                <a:lnTo>
                  <a:pt x="363181" y="1711109"/>
                </a:lnTo>
                <a:lnTo>
                  <a:pt x="282257" y="1711109"/>
                </a:lnTo>
                <a:lnTo>
                  <a:pt x="276618" y="1709585"/>
                </a:lnTo>
                <a:lnTo>
                  <a:pt x="273177" y="1706549"/>
                </a:lnTo>
                <a:lnTo>
                  <a:pt x="269811" y="1703501"/>
                </a:lnTo>
                <a:lnTo>
                  <a:pt x="268122" y="1699044"/>
                </a:lnTo>
                <a:lnTo>
                  <a:pt x="268122" y="1671053"/>
                </a:lnTo>
                <a:lnTo>
                  <a:pt x="376174" y="1671053"/>
                </a:lnTo>
                <a:lnTo>
                  <a:pt x="376174" y="1623771"/>
                </a:lnTo>
                <a:lnTo>
                  <a:pt x="376174" y="1609890"/>
                </a:lnTo>
                <a:close/>
              </a:path>
              <a:path w="6944359" h="1827529">
                <a:moveTo>
                  <a:pt x="376174" y="638340"/>
                </a:moveTo>
                <a:lnTo>
                  <a:pt x="375094" y="622261"/>
                </a:lnTo>
                <a:lnTo>
                  <a:pt x="373253" y="614248"/>
                </a:lnTo>
                <a:lnTo>
                  <a:pt x="371856" y="608114"/>
                </a:lnTo>
                <a:lnTo>
                  <a:pt x="337921" y="571627"/>
                </a:lnTo>
                <a:lnTo>
                  <a:pt x="325615" y="568413"/>
                </a:lnTo>
                <a:lnTo>
                  <a:pt x="325615" y="625449"/>
                </a:lnTo>
                <a:lnTo>
                  <a:pt x="325615" y="652221"/>
                </a:lnTo>
                <a:lnTo>
                  <a:pt x="268122" y="652221"/>
                </a:lnTo>
                <a:lnTo>
                  <a:pt x="268173" y="625449"/>
                </a:lnTo>
                <a:lnTo>
                  <a:pt x="269316" y="621030"/>
                </a:lnTo>
                <a:lnTo>
                  <a:pt x="274066" y="615607"/>
                </a:lnTo>
                <a:lnTo>
                  <a:pt x="278866" y="614248"/>
                </a:lnTo>
                <a:lnTo>
                  <a:pt x="314350" y="614248"/>
                </a:lnTo>
                <a:lnTo>
                  <a:pt x="318185" y="615734"/>
                </a:lnTo>
                <a:lnTo>
                  <a:pt x="321157" y="618705"/>
                </a:lnTo>
                <a:lnTo>
                  <a:pt x="324129" y="621614"/>
                </a:lnTo>
                <a:lnTo>
                  <a:pt x="325615" y="625449"/>
                </a:lnTo>
                <a:lnTo>
                  <a:pt x="325615" y="568413"/>
                </a:lnTo>
                <a:lnTo>
                  <a:pt x="324548" y="568134"/>
                </a:lnTo>
                <a:lnTo>
                  <a:pt x="309257" y="566966"/>
                </a:lnTo>
                <a:lnTo>
                  <a:pt x="290131" y="566966"/>
                </a:lnTo>
                <a:lnTo>
                  <a:pt x="244284" y="576834"/>
                </a:lnTo>
                <a:lnTo>
                  <a:pt x="221119" y="607187"/>
                </a:lnTo>
                <a:lnTo>
                  <a:pt x="216763" y="713486"/>
                </a:lnTo>
                <a:lnTo>
                  <a:pt x="217957" y="731291"/>
                </a:lnTo>
                <a:lnTo>
                  <a:pt x="236004" y="769289"/>
                </a:lnTo>
                <a:lnTo>
                  <a:pt x="275945" y="785749"/>
                </a:lnTo>
                <a:lnTo>
                  <a:pt x="294195" y="786841"/>
                </a:lnTo>
                <a:lnTo>
                  <a:pt x="363181" y="786841"/>
                </a:lnTo>
                <a:lnTo>
                  <a:pt x="363181" y="739559"/>
                </a:lnTo>
                <a:lnTo>
                  <a:pt x="282257" y="739559"/>
                </a:lnTo>
                <a:lnTo>
                  <a:pt x="276618" y="738035"/>
                </a:lnTo>
                <a:lnTo>
                  <a:pt x="273177" y="734999"/>
                </a:lnTo>
                <a:lnTo>
                  <a:pt x="269811" y="731951"/>
                </a:lnTo>
                <a:lnTo>
                  <a:pt x="268122" y="727494"/>
                </a:lnTo>
                <a:lnTo>
                  <a:pt x="268122" y="699503"/>
                </a:lnTo>
                <a:lnTo>
                  <a:pt x="376174" y="699503"/>
                </a:lnTo>
                <a:lnTo>
                  <a:pt x="376174" y="652221"/>
                </a:lnTo>
                <a:lnTo>
                  <a:pt x="376174" y="638340"/>
                </a:lnTo>
                <a:close/>
              </a:path>
              <a:path w="6944359" h="1827529">
                <a:moveTo>
                  <a:pt x="584809" y="1538516"/>
                </a:moveTo>
                <a:lnTo>
                  <a:pt x="524040" y="1538516"/>
                </a:lnTo>
                <a:lnTo>
                  <a:pt x="505904" y="1539633"/>
                </a:lnTo>
                <a:lnTo>
                  <a:pt x="465950" y="1556359"/>
                </a:lnTo>
                <a:lnTo>
                  <a:pt x="447827" y="1594243"/>
                </a:lnTo>
                <a:lnTo>
                  <a:pt x="446620" y="1611871"/>
                </a:lnTo>
                <a:lnTo>
                  <a:pt x="446620" y="1685036"/>
                </a:lnTo>
                <a:lnTo>
                  <a:pt x="457377" y="1730743"/>
                </a:lnTo>
                <a:lnTo>
                  <a:pt x="489940" y="1754009"/>
                </a:lnTo>
                <a:lnTo>
                  <a:pt x="524040" y="1758391"/>
                </a:lnTo>
                <a:lnTo>
                  <a:pt x="584809" y="1758391"/>
                </a:lnTo>
                <a:lnTo>
                  <a:pt x="584809" y="1711109"/>
                </a:lnTo>
                <a:lnTo>
                  <a:pt x="512114" y="1711109"/>
                </a:lnTo>
                <a:lnTo>
                  <a:pt x="506463" y="1709585"/>
                </a:lnTo>
                <a:lnTo>
                  <a:pt x="503021" y="1706549"/>
                </a:lnTo>
                <a:lnTo>
                  <a:pt x="499656" y="1703501"/>
                </a:lnTo>
                <a:lnTo>
                  <a:pt x="497967" y="1699044"/>
                </a:lnTo>
                <a:lnTo>
                  <a:pt x="497967" y="1597863"/>
                </a:lnTo>
                <a:lnTo>
                  <a:pt x="499656" y="1593405"/>
                </a:lnTo>
                <a:lnTo>
                  <a:pt x="503021" y="1590357"/>
                </a:lnTo>
                <a:lnTo>
                  <a:pt x="506463" y="1587322"/>
                </a:lnTo>
                <a:lnTo>
                  <a:pt x="512114" y="1585798"/>
                </a:lnTo>
                <a:lnTo>
                  <a:pt x="584809" y="1585798"/>
                </a:lnTo>
                <a:lnTo>
                  <a:pt x="584809" y="1538516"/>
                </a:lnTo>
                <a:close/>
              </a:path>
              <a:path w="6944359" h="1827529">
                <a:moveTo>
                  <a:pt x="584809" y="566966"/>
                </a:moveTo>
                <a:lnTo>
                  <a:pt x="524040" y="566966"/>
                </a:lnTo>
                <a:lnTo>
                  <a:pt x="505904" y="568083"/>
                </a:lnTo>
                <a:lnTo>
                  <a:pt x="465950" y="584809"/>
                </a:lnTo>
                <a:lnTo>
                  <a:pt x="447827" y="622693"/>
                </a:lnTo>
                <a:lnTo>
                  <a:pt x="446620" y="640321"/>
                </a:lnTo>
                <a:lnTo>
                  <a:pt x="446620" y="713486"/>
                </a:lnTo>
                <a:lnTo>
                  <a:pt x="457377" y="759193"/>
                </a:lnTo>
                <a:lnTo>
                  <a:pt x="489940" y="782459"/>
                </a:lnTo>
                <a:lnTo>
                  <a:pt x="524040" y="786841"/>
                </a:lnTo>
                <a:lnTo>
                  <a:pt x="584809" y="786841"/>
                </a:lnTo>
                <a:lnTo>
                  <a:pt x="584809" y="739559"/>
                </a:lnTo>
                <a:lnTo>
                  <a:pt x="512114" y="739559"/>
                </a:lnTo>
                <a:lnTo>
                  <a:pt x="506463" y="738035"/>
                </a:lnTo>
                <a:lnTo>
                  <a:pt x="503021" y="734999"/>
                </a:lnTo>
                <a:lnTo>
                  <a:pt x="499656" y="731951"/>
                </a:lnTo>
                <a:lnTo>
                  <a:pt x="497967" y="727494"/>
                </a:lnTo>
                <a:lnTo>
                  <a:pt x="497967" y="626313"/>
                </a:lnTo>
                <a:lnTo>
                  <a:pt x="499656" y="621855"/>
                </a:lnTo>
                <a:lnTo>
                  <a:pt x="503021" y="618807"/>
                </a:lnTo>
                <a:lnTo>
                  <a:pt x="506463" y="615772"/>
                </a:lnTo>
                <a:lnTo>
                  <a:pt x="512114" y="614248"/>
                </a:lnTo>
                <a:lnTo>
                  <a:pt x="584809" y="614248"/>
                </a:lnTo>
                <a:lnTo>
                  <a:pt x="584809" y="566966"/>
                </a:lnTo>
                <a:close/>
              </a:path>
              <a:path w="6944359" h="1827529">
                <a:moveTo>
                  <a:pt x="819111" y="1611871"/>
                </a:moveTo>
                <a:lnTo>
                  <a:pt x="817892" y="1594243"/>
                </a:lnTo>
                <a:lnTo>
                  <a:pt x="815860" y="1585798"/>
                </a:lnTo>
                <a:lnTo>
                  <a:pt x="814260" y="1579118"/>
                </a:lnTo>
                <a:lnTo>
                  <a:pt x="788771" y="1548561"/>
                </a:lnTo>
                <a:lnTo>
                  <a:pt x="767765" y="1541360"/>
                </a:lnTo>
                <a:lnTo>
                  <a:pt x="767765" y="1597863"/>
                </a:lnTo>
                <a:lnTo>
                  <a:pt x="767765" y="1699044"/>
                </a:lnTo>
                <a:lnTo>
                  <a:pt x="766051" y="1703501"/>
                </a:lnTo>
                <a:lnTo>
                  <a:pt x="762609" y="1706549"/>
                </a:lnTo>
                <a:lnTo>
                  <a:pt x="759244" y="1709585"/>
                </a:lnTo>
                <a:lnTo>
                  <a:pt x="753592" y="1711109"/>
                </a:lnTo>
                <a:lnTo>
                  <a:pt x="716280" y="1711109"/>
                </a:lnTo>
                <a:lnTo>
                  <a:pt x="710641" y="1709585"/>
                </a:lnTo>
                <a:lnTo>
                  <a:pt x="707199" y="1706549"/>
                </a:lnTo>
                <a:lnTo>
                  <a:pt x="703821" y="1703501"/>
                </a:lnTo>
                <a:lnTo>
                  <a:pt x="702144" y="1699044"/>
                </a:lnTo>
                <a:lnTo>
                  <a:pt x="702144" y="1597863"/>
                </a:lnTo>
                <a:lnTo>
                  <a:pt x="703821" y="1593405"/>
                </a:lnTo>
                <a:lnTo>
                  <a:pt x="707199" y="1590357"/>
                </a:lnTo>
                <a:lnTo>
                  <a:pt x="710641" y="1587322"/>
                </a:lnTo>
                <a:lnTo>
                  <a:pt x="716280" y="1585798"/>
                </a:lnTo>
                <a:lnTo>
                  <a:pt x="753592" y="1585798"/>
                </a:lnTo>
                <a:lnTo>
                  <a:pt x="759244" y="1587322"/>
                </a:lnTo>
                <a:lnTo>
                  <a:pt x="762609" y="1590357"/>
                </a:lnTo>
                <a:lnTo>
                  <a:pt x="766051" y="1593405"/>
                </a:lnTo>
                <a:lnTo>
                  <a:pt x="767765" y="1597863"/>
                </a:lnTo>
                <a:lnTo>
                  <a:pt x="767765" y="1541360"/>
                </a:lnTo>
                <a:lnTo>
                  <a:pt x="759714" y="1539633"/>
                </a:lnTo>
                <a:lnTo>
                  <a:pt x="741591" y="1538516"/>
                </a:lnTo>
                <a:lnTo>
                  <a:pt x="728218" y="1538516"/>
                </a:lnTo>
                <a:lnTo>
                  <a:pt x="681126" y="1548561"/>
                </a:lnTo>
                <a:lnTo>
                  <a:pt x="655637" y="1579118"/>
                </a:lnTo>
                <a:lnTo>
                  <a:pt x="650786" y="1611871"/>
                </a:lnTo>
                <a:lnTo>
                  <a:pt x="650786" y="1685036"/>
                </a:lnTo>
                <a:lnTo>
                  <a:pt x="661708" y="1730489"/>
                </a:lnTo>
                <a:lnTo>
                  <a:pt x="694423" y="1753958"/>
                </a:lnTo>
                <a:lnTo>
                  <a:pt x="728218" y="1758391"/>
                </a:lnTo>
                <a:lnTo>
                  <a:pt x="741591" y="1758391"/>
                </a:lnTo>
                <a:lnTo>
                  <a:pt x="788771" y="1748421"/>
                </a:lnTo>
                <a:lnTo>
                  <a:pt x="814260" y="1717827"/>
                </a:lnTo>
                <a:lnTo>
                  <a:pt x="815860" y="1711109"/>
                </a:lnTo>
                <a:lnTo>
                  <a:pt x="817892" y="1702676"/>
                </a:lnTo>
                <a:lnTo>
                  <a:pt x="819111" y="1685036"/>
                </a:lnTo>
                <a:lnTo>
                  <a:pt x="819111" y="1611871"/>
                </a:lnTo>
                <a:close/>
              </a:path>
              <a:path w="6944359" h="1827529">
                <a:moveTo>
                  <a:pt x="819111" y="640321"/>
                </a:moveTo>
                <a:lnTo>
                  <a:pt x="817892" y="622693"/>
                </a:lnTo>
                <a:lnTo>
                  <a:pt x="815860" y="614248"/>
                </a:lnTo>
                <a:lnTo>
                  <a:pt x="814260" y="607568"/>
                </a:lnTo>
                <a:lnTo>
                  <a:pt x="788771" y="577011"/>
                </a:lnTo>
                <a:lnTo>
                  <a:pt x="767765" y="569810"/>
                </a:lnTo>
                <a:lnTo>
                  <a:pt x="767765" y="626313"/>
                </a:lnTo>
                <a:lnTo>
                  <a:pt x="767765" y="727494"/>
                </a:lnTo>
                <a:lnTo>
                  <a:pt x="766051" y="731951"/>
                </a:lnTo>
                <a:lnTo>
                  <a:pt x="762609" y="734999"/>
                </a:lnTo>
                <a:lnTo>
                  <a:pt x="759244" y="738035"/>
                </a:lnTo>
                <a:lnTo>
                  <a:pt x="753592" y="739559"/>
                </a:lnTo>
                <a:lnTo>
                  <a:pt x="716280" y="739559"/>
                </a:lnTo>
                <a:lnTo>
                  <a:pt x="710641" y="738035"/>
                </a:lnTo>
                <a:lnTo>
                  <a:pt x="707199" y="734999"/>
                </a:lnTo>
                <a:lnTo>
                  <a:pt x="703821" y="731951"/>
                </a:lnTo>
                <a:lnTo>
                  <a:pt x="702144" y="727494"/>
                </a:lnTo>
                <a:lnTo>
                  <a:pt x="702144" y="626313"/>
                </a:lnTo>
                <a:lnTo>
                  <a:pt x="703821" y="621855"/>
                </a:lnTo>
                <a:lnTo>
                  <a:pt x="707199" y="618807"/>
                </a:lnTo>
                <a:lnTo>
                  <a:pt x="710641" y="615772"/>
                </a:lnTo>
                <a:lnTo>
                  <a:pt x="716280" y="614248"/>
                </a:lnTo>
                <a:lnTo>
                  <a:pt x="753592" y="614248"/>
                </a:lnTo>
                <a:lnTo>
                  <a:pt x="759244" y="615772"/>
                </a:lnTo>
                <a:lnTo>
                  <a:pt x="762609" y="618807"/>
                </a:lnTo>
                <a:lnTo>
                  <a:pt x="766051" y="621855"/>
                </a:lnTo>
                <a:lnTo>
                  <a:pt x="767765" y="626313"/>
                </a:lnTo>
                <a:lnTo>
                  <a:pt x="767765" y="569810"/>
                </a:lnTo>
                <a:lnTo>
                  <a:pt x="759714" y="568083"/>
                </a:lnTo>
                <a:lnTo>
                  <a:pt x="741591" y="566966"/>
                </a:lnTo>
                <a:lnTo>
                  <a:pt x="728218" y="566966"/>
                </a:lnTo>
                <a:lnTo>
                  <a:pt x="681126" y="577011"/>
                </a:lnTo>
                <a:lnTo>
                  <a:pt x="655637" y="607568"/>
                </a:lnTo>
                <a:lnTo>
                  <a:pt x="650786" y="640321"/>
                </a:lnTo>
                <a:lnTo>
                  <a:pt x="650786" y="713486"/>
                </a:lnTo>
                <a:lnTo>
                  <a:pt x="661708" y="758939"/>
                </a:lnTo>
                <a:lnTo>
                  <a:pt x="694423" y="782408"/>
                </a:lnTo>
                <a:lnTo>
                  <a:pt x="728218" y="786841"/>
                </a:lnTo>
                <a:lnTo>
                  <a:pt x="741591" y="786841"/>
                </a:lnTo>
                <a:lnTo>
                  <a:pt x="788771" y="776871"/>
                </a:lnTo>
                <a:lnTo>
                  <a:pt x="814260" y="746277"/>
                </a:lnTo>
                <a:lnTo>
                  <a:pt x="819111" y="713486"/>
                </a:lnTo>
                <a:lnTo>
                  <a:pt x="819111" y="640321"/>
                </a:lnTo>
                <a:close/>
              </a:path>
              <a:path w="6944359" h="1827529">
                <a:moveTo>
                  <a:pt x="1042822" y="1759280"/>
                </a:moveTo>
                <a:lnTo>
                  <a:pt x="1032052" y="1720811"/>
                </a:lnTo>
                <a:lnTo>
                  <a:pt x="999832" y="1700009"/>
                </a:lnTo>
                <a:lnTo>
                  <a:pt x="966584" y="1696034"/>
                </a:lnTo>
                <a:lnTo>
                  <a:pt x="943292" y="1696034"/>
                </a:lnTo>
                <a:lnTo>
                  <a:pt x="943292" y="1695437"/>
                </a:lnTo>
                <a:lnTo>
                  <a:pt x="967384" y="1695437"/>
                </a:lnTo>
                <a:lnTo>
                  <a:pt x="982230" y="1694218"/>
                </a:lnTo>
                <a:lnTo>
                  <a:pt x="1017638" y="1675714"/>
                </a:lnTo>
                <a:lnTo>
                  <a:pt x="1032967" y="1648155"/>
                </a:lnTo>
                <a:lnTo>
                  <a:pt x="1035481" y="1638122"/>
                </a:lnTo>
                <a:lnTo>
                  <a:pt x="1036675" y="1622082"/>
                </a:lnTo>
                <a:lnTo>
                  <a:pt x="1036675" y="1585798"/>
                </a:lnTo>
                <a:lnTo>
                  <a:pt x="1036675" y="1538516"/>
                </a:lnTo>
                <a:lnTo>
                  <a:pt x="985316" y="1538516"/>
                </a:lnTo>
                <a:lnTo>
                  <a:pt x="985316" y="1585798"/>
                </a:lnTo>
                <a:lnTo>
                  <a:pt x="985316" y="1631010"/>
                </a:lnTo>
                <a:lnTo>
                  <a:pt x="984999" y="1635036"/>
                </a:lnTo>
                <a:lnTo>
                  <a:pt x="983335" y="1638896"/>
                </a:lnTo>
                <a:lnTo>
                  <a:pt x="977392" y="1646301"/>
                </a:lnTo>
                <a:lnTo>
                  <a:pt x="973061" y="1648155"/>
                </a:lnTo>
                <a:lnTo>
                  <a:pt x="931062" y="1648155"/>
                </a:lnTo>
                <a:lnTo>
                  <a:pt x="925410" y="1646631"/>
                </a:lnTo>
                <a:lnTo>
                  <a:pt x="921981" y="1643595"/>
                </a:lnTo>
                <a:lnTo>
                  <a:pt x="918603" y="1640560"/>
                </a:lnTo>
                <a:lnTo>
                  <a:pt x="916927" y="1636090"/>
                </a:lnTo>
                <a:lnTo>
                  <a:pt x="916927" y="1597863"/>
                </a:lnTo>
                <a:lnTo>
                  <a:pt x="918603" y="1593405"/>
                </a:lnTo>
                <a:lnTo>
                  <a:pt x="921981" y="1590357"/>
                </a:lnTo>
                <a:lnTo>
                  <a:pt x="925410" y="1587322"/>
                </a:lnTo>
                <a:lnTo>
                  <a:pt x="931062" y="1585798"/>
                </a:lnTo>
                <a:lnTo>
                  <a:pt x="985316" y="1585798"/>
                </a:lnTo>
                <a:lnTo>
                  <a:pt x="985316" y="1538516"/>
                </a:lnTo>
                <a:lnTo>
                  <a:pt x="942987" y="1538516"/>
                </a:lnTo>
                <a:lnTo>
                  <a:pt x="924902" y="1539633"/>
                </a:lnTo>
                <a:lnTo>
                  <a:pt x="884999" y="1556359"/>
                </a:lnTo>
                <a:lnTo>
                  <a:pt x="866775" y="1594243"/>
                </a:lnTo>
                <a:lnTo>
                  <a:pt x="865568" y="1611871"/>
                </a:lnTo>
                <a:lnTo>
                  <a:pt x="865568" y="1622082"/>
                </a:lnTo>
                <a:lnTo>
                  <a:pt x="873010" y="1661744"/>
                </a:lnTo>
                <a:lnTo>
                  <a:pt x="891933" y="1683842"/>
                </a:lnTo>
                <a:lnTo>
                  <a:pt x="891933" y="1743329"/>
                </a:lnTo>
                <a:lnTo>
                  <a:pt x="978522" y="1743329"/>
                </a:lnTo>
                <a:lnTo>
                  <a:pt x="983945" y="1744510"/>
                </a:lnTo>
                <a:lnTo>
                  <a:pt x="986904" y="1746796"/>
                </a:lnTo>
                <a:lnTo>
                  <a:pt x="989952" y="1749044"/>
                </a:lnTo>
                <a:lnTo>
                  <a:pt x="991463" y="1751850"/>
                </a:lnTo>
                <a:lnTo>
                  <a:pt x="991463" y="1771383"/>
                </a:lnTo>
                <a:lnTo>
                  <a:pt x="989952" y="1774151"/>
                </a:lnTo>
                <a:lnTo>
                  <a:pt x="983869" y="1778914"/>
                </a:lnTo>
                <a:lnTo>
                  <a:pt x="978446" y="1780095"/>
                </a:lnTo>
                <a:lnTo>
                  <a:pt x="873696" y="1780095"/>
                </a:lnTo>
                <a:lnTo>
                  <a:pt x="873696" y="1827390"/>
                </a:lnTo>
                <a:lnTo>
                  <a:pt x="966584" y="1827390"/>
                </a:lnTo>
                <a:lnTo>
                  <a:pt x="984389" y="1826399"/>
                </a:lnTo>
                <a:lnTo>
                  <a:pt x="1023683" y="1811528"/>
                </a:lnTo>
                <a:lnTo>
                  <a:pt x="1042822" y="1764144"/>
                </a:lnTo>
                <a:lnTo>
                  <a:pt x="1042822" y="1759280"/>
                </a:lnTo>
                <a:close/>
              </a:path>
              <a:path w="6944359" h="1827529">
                <a:moveTo>
                  <a:pt x="1042822" y="787730"/>
                </a:moveTo>
                <a:lnTo>
                  <a:pt x="1032052" y="749261"/>
                </a:lnTo>
                <a:lnTo>
                  <a:pt x="999832" y="728459"/>
                </a:lnTo>
                <a:lnTo>
                  <a:pt x="966584" y="724484"/>
                </a:lnTo>
                <a:lnTo>
                  <a:pt x="943292" y="724484"/>
                </a:lnTo>
                <a:lnTo>
                  <a:pt x="943292" y="723887"/>
                </a:lnTo>
                <a:lnTo>
                  <a:pt x="967384" y="723887"/>
                </a:lnTo>
                <a:lnTo>
                  <a:pt x="982230" y="722668"/>
                </a:lnTo>
                <a:lnTo>
                  <a:pt x="1017638" y="704164"/>
                </a:lnTo>
                <a:lnTo>
                  <a:pt x="1032967" y="676605"/>
                </a:lnTo>
                <a:lnTo>
                  <a:pt x="1035481" y="666572"/>
                </a:lnTo>
                <a:lnTo>
                  <a:pt x="1036675" y="650532"/>
                </a:lnTo>
                <a:lnTo>
                  <a:pt x="1036675" y="614248"/>
                </a:lnTo>
                <a:lnTo>
                  <a:pt x="1036675" y="566966"/>
                </a:lnTo>
                <a:lnTo>
                  <a:pt x="985316" y="566966"/>
                </a:lnTo>
                <a:lnTo>
                  <a:pt x="985316" y="614248"/>
                </a:lnTo>
                <a:lnTo>
                  <a:pt x="985316" y="659460"/>
                </a:lnTo>
                <a:lnTo>
                  <a:pt x="984999" y="663486"/>
                </a:lnTo>
                <a:lnTo>
                  <a:pt x="983335" y="667346"/>
                </a:lnTo>
                <a:lnTo>
                  <a:pt x="977392" y="674751"/>
                </a:lnTo>
                <a:lnTo>
                  <a:pt x="973061" y="676605"/>
                </a:lnTo>
                <a:lnTo>
                  <a:pt x="931062" y="676605"/>
                </a:lnTo>
                <a:lnTo>
                  <a:pt x="925410" y="675081"/>
                </a:lnTo>
                <a:lnTo>
                  <a:pt x="921981" y="672045"/>
                </a:lnTo>
                <a:lnTo>
                  <a:pt x="918603" y="669010"/>
                </a:lnTo>
                <a:lnTo>
                  <a:pt x="916927" y="664540"/>
                </a:lnTo>
                <a:lnTo>
                  <a:pt x="916927" y="626313"/>
                </a:lnTo>
                <a:lnTo>
                  <a:pt x="918603" y="621855"/>
                </a:lnTo>
                <a:lnTo>
                  <a:pt x="921981" y="618807"/>
                </a:lnTo>
                <a:lnTo>
                  <a:pt x="925410" y="615772"/>
                </a:lnTo>
                <a:lnTo>
                  <a:pt x="931062" y="614248"/>
                </a:lnTo>
                <a:lnTo>
                  <a:pt x="985316" y="614248"/>
                </a:lnTo>
                <a:lnTo>
                  <a:pt x="985316" y="566966"/>
                </a:lnTo>
                <a:lnTo>
                  <a:pt x="942987" y="566966"/>
                </a:lnTo>
                <a:lnTo>
                  <a:pt x="924902" y="568083"/>
                </a:lnTo>
                <a:lnTo>
                  <a:pt x="884999" y="584809"/>
                </a:lnTo>
                <a:lnTo>
                  <a:pt x="866775" y="622693"/>
                </a:lnTo>
                <a:lnTo>
                  <a:pt x="865568" y="640321"/>
                </a:lnTo>
                <a:lnTo>
                  <a:pt x="865568" y="650532"/>
                </a:lnTo>
                <a:lnTo>
                  <a:pt x="873010" y="690194"/>
                </a:lnTo>
                <a:lnTo>
                  <a:pt x="891933" y="712292"/>
                </a:lnTo>
                <a:lnTo>
                  <a:pt x="891933" y="771779"/>
                </a:lnTo>
                <a:lnTo>
                  <a:pt x="978522" y="771779"/>
                </a:lnTo>
                <a:lnTo>
                  <a:pt x="983945" y="772960"/>
                </a:lnTo>
                <a:lnTo>
                  <a:pt x="986904" y="775246"/>
                </a:lnTo>
                <a:lnTo>
                  <a:pt x="989952" y="777494"/>
                </a:lnTo>
                <a:lnTo>
                  <a:pt x="991463" y="780300"/>
                </a:lnTo>
                <a:lnTo>
                  <a:pt x="991463" y="799833"/>
                </a:lnTo>
                <a:lnTo>
                  <a:pt x="989952" y="802601"/>
                </a:lnTo>
                <a:lnTo>
                  <a:pt x="983869" y="807364"/>
                </a:lnTo>
                <a:lnTo>
                  <a:pt x="978446" y="808545"/>
                </a:lnTo>
                <a:lnTo>
                  <a:pt x="873696" y="808545"/>
                </a:lnTo>
                <a:lnTo>
                  <a:pt x="873696" y="855840"/>
                </a:lnTo>
                <a:lnTo>
                  <a:pt x="966584" y="855840"/>
                </a:lnTo>
                <a:lnTo>
                  <a:pt x="984389" y="854849"/>
                </a:lnTo>
                <a:lnTo>
                  <a:pt x="1023683" y="839978"/>
                </a:lnTo>
                <a:lnTo>
                  <a:pt x="1042822" y="792594"/>
                </a:lnTo>
                <a:lnTo>
                  <a:pt x="1042822" y="787730"/>
                </a:lnTo>
                <a:close/>
              </a:path>
              <a:path w="6944359" h="1827529">
                <a:moveTo>
                  <a:pt x="1256309" y="1611871"/>
                </a:moveTo>
                <a:lnTo>
                  <a:pt x="1245882" y="1566532"/>
                </a:lnTo>
                <a:lnTo>
                  <a:pt x="1214793" y="1542986"/>
                </a:lnTo>
                <a:lnTo>
                  <a:pt x="1182954" y="1538516"/>
                </a:lnTo>
                <a:lnTo>
                  <a:pt x="1164323" y="1538516"/>
                </a:lnTo>
                <a:lnTo>
                  <a:pt x="1154036" y="1539049"/>
                </a:lnTo>
                <a:lnTo>
                  <a:pt x="1145971" y="1540624"/>
                </a:lnTo>
                <a:lnTo>
                  <a:pt x="1140142" y="1543253"/>
                </a:lnTo>
                <a:lnTo>
                  <a:pt x="1136561" y="1546936"/>
                </a:lnTo>
                <a:lnTo>
                  <a:pt x="1140231" y="1538516"/>
                </a:lnTo>
                <a:lnTo>
                  <a:pt x="1090853" y="1538516"/>
                </a:lnTo>
                <a:lnTo>
                  <a:pt x="1090853" y="1758391"/>
                </a:lnTo>
                <a:lnTo>
                  <a:pt x="1142301" y="1758391"/>
                </a:lnTo>
                <a:lnTo>
                  <a:pt x="1142301" y="1596504"/>
                </a:lnTo>
                <a:lnTo>
                  <a:pt x="1143698" y="1593405"/>
                </a:lnTo>
                <a:lnTo>
                  <a:pt x="1149248" y="1587322"/>
                </a:lnTo>
                <a:lnTo>
                  <a:pt x="1153845" y="1585798"/>
                </a:lnTo>
                <a:lnTo>
                  <a:pt x="1192834" y="1585798"/>
                </a:lnTo>
                <a:lnTo>
                  <a:pt x="1197267" y="1587347"/>
                </a:lnTo>
                <a:lnTo>
                  <a:pt x="1200302" y="1590459"/>
                </a:lnTo>
                <a:lnTo>
                  <a:pt x="1203413" y="1593570"/>
                </a:lnTo>
                <a:lnTo>
                  <a:pt x="1204963" y="1597990"/>
                </a:lnTo>
                <a:lnTo>
                  <a:pt x="1204963" y="1758391"/>
                </a:lnTo>
                <a:lnTo>
                  <a:pt x="1256309" y="1758391"/>
                </a:lnTo>
                <a:lnTo>
                  <a:pt x="1256309" y="1611871"/>
                </a:lnTo>
                <a:close/>
              </a:path>
              <a:path w="6944359" h="1827529">
                <a:moveTo>
                  <a:pt x="1256309" y="640321"/>
                </a:moveTo>
                <a:lnTo>
                  <a:pt x="1245882" y="594982"/>
                </a:lnTo>
                <a:lnTo>
                  <a:pt x="1214793" y="571436"/>
                </a:lnTo>
                <a:lnTo>
                  <a:pt x="1182954" y="566966"/>
                </a:lnTo>
                <a:lnTo>
                  <a:pt x="1164323" y="566966"/>
                </a:lnTo>
                <a:lnTo>
                  <a:pt x="1154036" y="567499"/>
                </a:lnTo>
                <a:lnTo>
                  <a:pt x="1145971" y="569074"/>
                </a:lnTo>
                <a:lnTo>
                  <a:pt x="1140142" y="571703"/>
                </a:lnTo>
                <a:lnTo>
                  <a:pt x="1136561" y="575386"/>
                </a:lnTo>
                <a:lnTo>
                  <a:pt x="1140231" y="566966"/>
                </a:lnTo>
                <a:lnTo>
                  <a:pt x="1090853" y="566966"/>
                </a:lnTo>
                <a:lnTo>
                  <a:pt x="1090853" y="786841"/>
                </a:lnTo>
                <a:lnTo>
                  <a:pt x="1142301" y="786841"/>
                </a:lnTo>
                <a:lnTo>
                  <a:pt x="1142301" y="624954"/>
                </a:lnTo>
                <a:lnTo>
                  <a:pt x="1143698" y="621855"/>
                </a:lnTo>
                <a:lnTo>
                  <a:pt x="1149248" y="615772"/>
                </a:lnTo>
                <a:lnTo>
                  <a:pt x="1153845" y="614248"/>
                </a:lnTo>
                <a:lnTo>
                  <a:pt x="1192834" y="614248"/>
                </a:lnTo>
                <a:lnTo>
                  <a:pt x="1197267" y="615797"/>
                </a:lnTo>
                <a:lnTo>
                  <a:pt x="1200302" y="618909"/>
                </a:lnTo>
                <a:lnTo>
                  <a:pt x="1203413" y="622020"/>
                </a:lnTo>
                <a:lnTo>
                  <a:pt x="1204963" y="626440"/>
                </a:lnTo>
                <a:lnTo>
                  <a:pt x="1204963" y="786841"/>
                </a:lnTo>
                <a:lnTo>
                  <a:pt x="1256309" y="786841"/>
                </a:lnTo>
                <a:lnTo>
                  <a:pt x="1256309" y="640321"/>
                </a:lnTo>
                <a:close/>
              </a:path>
              <a:path w="6944359" h="1827529">
                <a:moveTo>
                  <a:pt x="1420342" y="1457325"/>
                </a:moveTo>
                <a:lnTo>
                  <a:pt x="1364919" y="1457325"/>
                </a:lnTo>
                <a:lnTo>
                  <a:pt x="1364919" y="1510652"/>
                </a:lnTo>
                <a:lnTo>
                  <a:pt x="1420342" y="1510652"/>
                </a:lnTo>
                <a:lnTo>
                  <a:pt x="1420342" y="1457325"/>
                </a:lnTo>
                <a:close/>
              </a:path>
              <a:path w="6944359" h="1827529">
                <a:moveTo>
                  <a:pt x="1420342" y="485775"/>
                </a:moveTo>
                <a:lnTo>
                  <a:pt x="1364919" y="485775"/>
                </a:lnTo>
                <a:lnTo>
                  <a:pt x="1364919" y="539102"/>
                </a:lnTo>
                <a:lnTo>
                  <a:pt x="1420342" y="539102"/>
                </a:lnTo>
                <a:lnTo>
                  <a:pt x="1420342" y="485775"/>
                </a:lnTo>
                <a:close/>
              </a:path>
              <a:path w="6944359" h="1827529">
                <a:moveTo>
                  <a:pt x="1478432" y="1711109"/>
                </a:moveTo>
                <a:lnTo>
                  <a:pt x="1418348" y="1711109"/>
                </a:lnTo>
                <a:lnTo>
                  <a:pt x="1418348" y="1538516"/>
                </a:lnTo>
                <a:lnTo>
                  <a:pt x="1307325" y="1538516"/>
                </a:lnTo>
                <a:lnTo>
                  <a:pt x="1307325" y="1585798"/>
                </a:lnTo>
                <a:lnTo>
                  <a:pt x="1367002" y="1585798"/>
                </a:lnTo>
                <a:lnTo>
                  <a:pt x="1367002" y="1758391"/>
                </a:lnTo>
                <a:lnTo>
                  <a:pt x="1478432" y="1758391"/>
                </a:lnTo>
                <a:lnTo>
                  <a:pt x="1478432" y="1711109"/>
                </a:lnTo>
                <a:close/>
              </a:path>
              <a:path w="6944359" h="1827529">
                <a:moveTo>
                  <a:pt x="1478432" y="739559"/>
                </a:moveTo>
                <a:lnTo>
                  <a:pt x="1418348" y="739559"/>
                </a:lnTo>
                <a:lnTo>
                  <a:pt x="1418348" y="566966"/>
                </a:lnTo>
                <a:lnTo>
                  <a:pt x="1307325" y="566966"/>
                </a:lnTo>
                <a:lnTo>
                  <a:pt x="1307325" y="614248"/>
                </a:lnTo>
                <a:lnTo>
                  <a:pt x="1367002" y="614248"/>
                </a:lnTo>
                <a:lnTo>
                  <a:pt x="1367002" y="786841"/>
                </a:lnTo>
                <a:lnTo>
                  <a:pt x="1478432" y="786841"/>
                </a:lnTo>
                <a:lnTo>
                  <a:pt x="1478432" y="739559"/>
                </a:lnTo>
                <a:close/>
              </a:path>
              <a:path w="6944359" h="1827529">
                <a:moveTo>
                  <a:pt x="1686763" y="1538516"/>
                </a:moveTo>
                <a:lnTo>
                  <a:pt x="1627479" y="1538516"/>
                </a:lnTo>
                <a:lnTo>
                  <a:pt x="1627479" y="1489748"/>
                </a:lnTo>
                <a:lnTo>
                  <a:pt x="1576031" y="1489748"/>
                </a:lnTo>
                <a:lnTo>
                  <a:pt x="1576031" y="1538516"/>
                </a:lnTo>
                <a:lnTo>
                  <a:pt x="1537474" y="1538516"/>
                </a:lnTo>
                <a:lnTo>
                  <a:pt x="1537474" y="1585798"/>
                </a:lnTo>
                <a:lnTo>
                  <a:pt x="1576031" y="1585798"/>
                </a:lnTo>
                <a:lnTo>
                  <a:pt x="1576031" y="1701190"/>
                </a:lnTo>
                <a:lnTo>
                  <a:pt x="1576844" y="1713128"/>
                </a:lnTo>
                <a:lnTo>
                  <a:pt x="1596567" y="1749374"/>
                </a:lnTo>
                <a:lnTo>
                  <a:pt x="1627085" y="1758391"/>
                </a:lnTo>
                <a:lnTo>
                  <a:pt x="1686763" y="1758391"/>
                </a:lnTo>
                <a:lnTo>
                  <a:pt x="1686763" y="1711109"/>
                </a:lnTo>
                <a:lnTo>
                  <a:pt x="1633067" y="1711109"/>
                </a:lnTo>
                <a:lnTo>
                  <a:pt x="1630362" y="1710639"/>
                </a:lnTo>
                <a:lnTo>
                  <a:pt x="1629168" y="1709724"/>
                </a:lnTo>
                <a:lnTo>
                  <a:pt x="1628051" y="1708734"/>
                </a:lnTo>
                <a:lnTo>
                  <a:pt x="1627479" y="1706575"/>
                </a:lnTo>
                <a:lnTo>
                  <a:pt x="1627479" y="1585798"/>
                </a:lnTo>
                <a:lnTo>
                  <a:pt x="1686763" y="1585798"/>
                </a:lnTo>
                <a:lnTo>
                  <a:pt x="1686763" y="1538516"/>
                </a:lnTo>
                <a:close/>
              </a:path>
              <a:path w="6944359" h="1827529">
                <a:moveTo>
                  <a:pt x="1686763" y="566966"/>
                </a:moveTo>
                <a:lnTo>
                  <a:pt x="1627479" y="566966"/>
                </a:lnTo>
                <a:lnTo>
                  <a:pt x="1627479" y="518198"/>
                </a:lnTo>
                <a:lnTo>
                  <a:pt x="1576031" y="518198"/>
                </a:lnTo>
                <a:lnTo>
                  <a:pt x="1576031" y="566966"/>
                </a:lnTo>
                <a:lnTo>
                  <a:pt x="1537474" y="566966"/>
                </a:lnTo>
                <a:lnTo>
                  <a:pt x="1537474" y="614248"/>
                </a:lnTo>
                <a:lnTo>
                  <a:pt x="1576031" y="614248"/>
                </a:lnTo>
                <a:lnTo>
                  <a:pt x="1576031" y="729640"/>
                </a:lnTo>
                <a:lnTo>
                  <a:pt x="1576844" y="741578"/>
                </a:lnTo>
                <a:lnTo>
                  <a:pt x="1596567" y="777824"/>
                </a:lnTo>
                <a:lnTo>
                  <a:pt x="1627085" y="786841"/>
                </a:lnTo>
                <a:lnTo>
                  <a:pt x="1686763" y="786841"/>
                </a:lnTo>
                <a:lnTo>
                  <a:pt x="1686763" y="739559"/>
                </a:lnTo>
                <a:lnTo>
                  <a:pt x="1633067" y="739559"/>
                </a:lnTo>
                <a:lnTo>
                  <a:pt x="1630362" y="739089"/>
                </a:lnTo>
                <a:lnTo>
                  <a:pt x="1629168" y="738174"/>
                </a:lnTo>
                <a:lnTo>
                  <a:pt x="1628051" y="737184"/>
                </a:lnTo>
                <a:lnTo>
                  <a:pt x="1627479" y="735025"/>
                </a:lnTo>
                <a:lnTo>
                  <a:pt x="1627479" y="614248"/>
                </a:lnTo>
                <a:lnTo>
                  <a:pt x="1686763" y="614248"/>
                </a:lnTo>
                <a:lnTo>
                  <a:pt x="1686763" y="566966"/>
                </a:lnTo>
                <a:close/>
              </a:path>
              <a:path w="6944359" h="1827529">
                <a:moveTo>
                  <a:pt x="1858822" y="1457325"/>
                </a:moveTo>
                <a:lnTo>
                  <a:pt x="1803400" y="1457325"/>
                </a:lnTo>
                <a:lnTo>
                  <a:pt x="1803400" y="1510652"/>
                </a:lnTo>
                <a:lnTo>
                  <a:pt x="1858822" y="1510652"/>
                </a:lnTo>
                <a:lnTo>
                  <a:pt x="1858822" y="1457325"/>
                </a:lnTo>
                <a:close/>
              </a:path>
              <a:path w="6944359" h="1827529">
                <a:moveTo>
                  <a:pt x="1858822" y="485775"/>
                </a:moveTo>
                <a:lnTo>
                  <a:pt x="1803400" y="485775"/>
                </a:lnTo>
                <a:lnTo>
                  <a:pt x="1803400" y="539102"/>
                </a:lnTo>
                <a:lnTo>
                  <a:pt x="1858822" y="539102"/>
                </a:lnTo>
                <a:lnTo>
                  <a:pt x="1858822" y="485775"/>
                </a:lnTo>
                <a:close/>
              </a:path>
              <a:path w="6944359" h="1827529">
                <a:moveTo>
                  <a:pt x="1916912" y="1711109"/>
                </a:moveTo>
                <a:lnTo>
                  <a:pt x="1856841" y="1711109"/>
                </a:lnTo>
                <a:lnTo>
                  <a:pt x="1856841" y="1538516"/>
                </a:lnTo>
                <a:lnTo>
                  <a:pt x="1745805" y="1538516"/>
                </a:lnTo>
                <a:lnTo>
                  <a:pt x="1745805" y="1585798"/>
                </a:lnTo>
                <a:lnTo>
                  <a:pt x="1805482" y="1585798"/>
                </a:lnTo>
                <a:lnTo>
                  <a:pt x="1805482" y="1758391"/>
                </a:lnTo>
                <a:lnTo>
                  <a:pt x="1916912" y="1758391"/>
                </a:lnTo>
                <a:lnTo>
                  <a:pt x="1916912" y="1711109"/>
                </a:lnTo>
                <a:close/>
              </a:path>
              <a:path w="6944359" h="1827529">
                <a:moveTo>
                  <a:pt x="1916912" y="739559"/>
                </a:moveTo>
                <a:lnTo>
                  <a:pt x="1856841" y="739559"/>
                </a:lnTo>
                <a:lnTo>
                  <a:pt x="1856841" y="566966"/>
                </a:lnTo>
                <a:lnTo>
                  <a:pt x="1745805" y="566966"/>
                </a:lnTo>
                <a:lnTo>
                  <a:pt x="1745805" y="614248"/>
                </a:lnTo>
                <a:lnTo>
                  <a:pt x="1805482" y="614248"/>
                </a:lnTo>
                <a:lnTo>
                  <a:pt x="1805482" y="786841"/>
                </a:lnTo>
                <a:lnTo>
                  <a:pt x="1916912" y="786841"/>
                </a:lnTo>
                <a:lnTo>
                  <a:pt x="1916912" y="739559"/>
                </a:lnTo>
                <a:close/>
              </a:path>
              <a:path w="6944359" h="1827529">
                <a:moveTo>
                  <a:pt x="2134565" y="1611871"/>
                </a:moveTo>
                <a:lnTo>
                  <a:pt x="2123630" y="1566494"/>
                </a:lnTo>
                <a:lnTo>
                  <a:pt x="2090889" y="1542986"/>
                </a:lnTo>
                <a:lnTo>
                  <a:pt x="2083219" y="1541360"/>
                </a:lnTo>
                <a:lnTo>
                  <a:pt x="2083219" y="1597863"/>
                </a:lnTo>
                <a:lnTo>
                  <a:pt x="2083219" y="1699044"/>
                </a:lnTo>
                <a:lnTo>
                  <a:pt x="2081491" y="1703501"/>
                </a:lnTo>
                <a:lnTo>
                  <a:pt x="2074684" y="1709585"/>
                </a:lnTo>
                <a:lnTo>
                  <a:pt x="2069045" y="1711109"/>
                </a:lnTo>
                <a:lnTo>
                  <a:pt x="2031733" y="1711109"/>
                </a:lnTo>
                <a:lnTo>
                  <a:pt x="2026081" y="1709585"/>
                </a:lnTo>
                <a:lnTo>
                  <a:pt x="2022640" y="1706549"/>
                </a:lnTo>
                <a:lnTo>
                  <a:pt x="2019274" y="1703501"/>
                </a:lnTo>
                <a:lnTo>
                  <a:pt x="2017585" y="1699044"/>
                </a:lnTo>
                <a:lnTo>
                  <a:pt x="2017585" y="1597863"/>
                </a:lnTo>
                <a:lnTo>
                  <a:pt x="2019274" y="1593405"/>
                </a:lnTo>
                <a:lnTo>
                  <a:pt x="2022640" y="1590357"/>
                </a:lnTo>
                <a:lnTo>
                  <a:pt x="2026081" y="1587322"/>
                </a:lnTo>
                <a:lnTo>
                  <a:pt x="2031733" y="1585798"/>
                </a:lnTo>
                <a:lnTo>
                  <a:pt x="2069045" y="1585798"/>
                </a:lnTo>
                <a:lnTo>
                  <a:pt x="2074684" y="1587322"/>
                </a:lnTo>
                <a:lnTo>
                  <a:pt x="2081491" y="1593405"/>
                </a:lnTo>
                <a:lnTo>
                  <a:pt x="2083219" y="1597863"/>
                </a:lnTo>
                <a:lnTo>
                  <a:pt x="2083219" y="1541360"/>
                </a:lnTo>
                <a:lnTo>
                  <a:pt x="2075167" y="1539633"/>
                </a:lnTo>
                <a:lnTo>
                  <a:pt x="2057044" y="1538516"/>
                </a:lnTo>
                <a:lnTo>
                  <a:pt x="2043658" y="1538516"/>
                </a:lnTo>
                <a:lnTo>
                  <a:pt x="1996579" y="1548561"/>
                </a:lnTo>
                <a:lnTo>
                  <a:pt x="1971090" y="1579118"/>
                </a:lnTo>
                <a:lnTo>
                  <a:pt x="1966239" y="1611871"/>
                </a:lnTo>
                <a:lnTo>
                  <a:pt x="1966239" y="1685036"/>
                </a:lnTo>
                <a:lnTo>
                  <a:pt x="1977161" y="1730489"/>
                </a:lnTo>
                <a:lnTo>
                  <a:pt x="2009876" y="1753958"/>
                </a:lnTo>
                <a:lnTo>
                  <a:pt x="2043658" y="1758391"/>
                </a:lnTo>
                <a:lnTo>
                  <a:pt x="2057044" y="1758391"/>
                </a:lnTo>
                <a:lnTo>
                  <a:pt x="2104212" y="1748421"/>
                </a:lnTo>
                <a:lnTo>
                  <a:pt x="2129701" y="1717827"/>
                </a:lnTo>
                <a:lnTo>
                  <a:pt x="2131314" y="1711109"/>
                </a:lnTo>
                <a:lnTo>
                  <a:pt x="2133346" y="1702676"/>
                </a:lnTo>
                <a:lnTo>
                  <a:pt x="2134565" y="1685036"/>
                </a:lnTo>
                <a:lnTo>
                  <a:pt x="2134565" y="1611871"/>
                </a:lnTo>
                <a:close/>
              </a:path>
              <a:path w="6944359" h="1827529">
                <a:moveTo>
                  <a:pt x="2134565" y="640321"/>
                </a:moveTo>
                <a:lnTo>
                  <a:pt x="2123630" y="594944"/>
                </a:lnTo>
                <a:lnTo>
                  <a:pt x="2090889" y="571436"/>
                </a:lnTo>
                <a:lnTo>
                  <a:pt x="2083219" y="569810"/>
                </a:lnTo>
                <a:lnTo>
                  <a:pt x="2083219" y="626313"/>
                </a:lnTo>
                <a:lnTo>
                  <a:pt x="2083219" y="727494"/>
                </a:lnTo>
                <a:lnTo>
                  <a:pt x="2081491" y="731951"/>
                </a:lnTo>
                <a:lnTo>
                  <a:pt x="2074684" y="738035"/>
                </a:lnTo>
                <a:lnTo>
                  <a:pt x="2069045" y="739559"/>
                </a:lnTo>
                <a:lnTo>
                  <a:pt x="2031733" y="739559"/>
                </a:lnTo>
                <a:lnTo>
                  <a:pt x="2026081" y="738035"/>
                </a:lnTo>
                <a:lnTo>
                  <a:pt x="2022640" y="734999"/>
                </a:lnTo>
                <a:lnTo>
                  <a:pt x="2019274" y="731951"/>
                </a:lnTo>
                <a:lnTo>
                  <a:pt x="2017585" y="727494"/>
                </a:lnTo>
                <a:lnTo>
                  <a:pt x="2017585" y="626313"/>
                </a:lnTo>
                <a:lnTo>
                  <a:pt x="2019274" y="621855"/>
                </a:lnTo>
                <a:lnTo>
                  <a:pt x="2022640" y="618807"/>
                </a:lnTo>
                <a:lnTo>
                  <a:pt x="2026081" y="615772"/>
                </a:lnTo>
                <a:lnTo>
                  <a:pt x="2031733" y="614248"/>
                </a:lnTo>
                <a:lnTo>
                  <a:pt x="2069045" y="614248"/>
                </a:lnTo>
                <a:lnTo>
                  <a:pt x="2074684" y="615772"/>
                </a:lnTo>
                <a:lnTo>
                  <a:pt x="2081491" y="621855"/>
                </a:lnTo>
                <a:lnTo>
                  <a:pt x="2083219" y="626313"/>
                </a:lnTo>
                <a:lnTo>
                  <a:pt x="2083219" y="569810"/>
                </a:lnTo>
                <a:lnTo>
                  <a:pt x="2075167" y="568083"/>
                </a:lnTo>
                <a:lnTo>
                  <a:pt x="2057044" y="566966"/>
                </a:lnTo>
                <a:lnTo>
                  <a:pt x="2043658" y="566966"/>
                </a:lnTo>
                <a:lnTo>
                  <a:pt x="1996579" y="577011"/>
                </a:lnTo>
                <a:lnTo>
                  <a:pt x="1971090" y="607568"/>
                </a:lnTo>
                <a:lnTo>
                  <a:pt x="1966239" y="640321"/>
                </a:lnTo>
                <a:lnTo>
                  <a:pt x="1966239" y="713486"/>
                </a:lnTo>
                <a:lnTo>
                  <a:pt x="1977161" y="758939"/>
                </a:lnTo>
                <a:lnTo>
                  <a:pt x="2009876" y="782408"/>
                </a:lnTo>
                <a:lnTo>
                  <a:pt x="2043658" y="786841"/>
                </a:lnTo>
                <a:lnTo>
                  <a:pt x="2057044" y="786841"/>
                </a:lnTo>
                <a:lnTo>
                  <a:pt x="2104212" y="776871"/>
                </a:lnTo>
                <a:lnTo>
                  <a:pt x="2129701" y="746277"/>
                </a:lnTo>
                <a:lnTo>
                  <a:pt x="2131314" y="739559"/>
                </a:lnTo>
                <a:lnTo>
                  <a:pt x="2133346" y="731139"/>
                </a:lnTo>
                <a:lnTo>
                  <a:pt x="2134565" y="713486"/>
                </a:lnTo>
                <a:lnTo>
                  <a:pt x="2134565" y="640321"/>
                </a:lnTo>
                <a:close/>
              </a:path>
              <a:path w="6944359" h="1827529">
                <a:moveTo>
                  <a:pt x="2352522" y="1611871"/>
                </a:moveTo>
                <a:lnTo>
                  <a:pt x="2342083" y="1566532"/>
                </a:lnTo>
                <a:lnTo>
                  <a:pt x="2311006" y="1542986"/>
                </a:lnTo>
                <a:lnTo>
                  <a:pt x="2279154" y="1538516"/>
                </a:lnTo>
                <a:lnTo>
                  <a:pt x="2260523" y="1538516"/>
                </a:lnTo>
                <a:lnTo>
                  <a:pt x="2250236" y="1539049"/>
                </a:lnTo>
                <a:lnTo>
                  <a:pt x="2242172" y="1540624"/>
                </a:lnTo>
                <a:lnTo>
                  <a:pt x="2236343" y="1543253"/>
                </a:lnTo>
                <a:lnTo>
                  <a:pt x="2232761" y="1546936"/>
                </a:lnTo>
                <a:lnTo>
                  <a:pt x="2236432" y="1538516"/>
                </a:lnTo>
                <a:lnTo>
                  <a:pt x="2187067" y="1538516"/>
                </a:lnTo>
                <a:lnTo>
                  <a:pt x="2187067" y="1758391"/>
                </a:lnTo>
                <a:lnTo>
                  <a:pt x="2238514" y="1758391"/>
                </a:lnTo>
                <a:lnTo>
                  <a:pt x="2238514" y="1596504"/>
                </a:lnTo>
                <a:lnTo>
                  <a:pt x="2239899" y="1593405"/>
                </a:lnTo>
                <a:lnTo>
                  <a:pt x="2245461" y="1587322"/>
                </a:lnTo>
                <a:lnTo>
                  <a:pt x="2250046" y="1585798"/>
                </a:lnTo>
                <a:lnTo>
                  <a:pt x="2289048" y="1585798"/>
                </a:lnTo>
                <a:lnTo>
                  <a:pt x="2293467" y="1587347"/>
                </a:lnTo>
                <a:lnTo>
                  <a:pt x="2296503" y="1590459"/>
                </a:lnTo>
                <a:lnTo>
                  <a:pt x="2299614" y="1593570"/>
                </a:lnTo>
                <a:lnTo>
                  <a:pt x="2301163" y="1597990"/>
                </a:lnTo>
                <a:lnTo>
                  <a:pt x="2301163" y="1758391"/>
                </a:lnTo>
                <a:lnTo>
                  <a:pt x="2352522" y="1758391"/>
                </a:lnTo>
                <a:lnTo>
                  <a:pt x="2352522" y="1611871"/>
                </a:lnTo>
                <a:close/>
              </a:path>
              <a:path w="6944359" h="1827529">
                <a:moveTo>
                  <a:pt x="2352522" y="640321"/>
                </a:moveTo>
                <a:lnTo>
                  <a:pt x="2342083" y="594982"/>
                </a:lnTo>
                <a:lnTo>
                  <a:pt x="2311006" y="571436"/>
                </a:lnTo>
                <a:lnTo>
                  <a:pt x="2279154" y="566966"/>
                </a:lnTo>
                <a:lnTo>
                  <a:pt x="2260523" y="566966"/>
                </a:lnTo>
                <a:lnTo>
                  <a:pt x="2250236" y="567499"/>
                </a:lnTo>
                <a:lnTo>
                  <a:pt x="2242172" y="569074"/>
                </a:lnTo>
                <a:lnTo>
                  <a:pt x="2236343" y="571703"/>
                </a:lnTo>
                <a:lnTo>
                  <a:pt x="2232761" y="575386"/>
                </a:lnTo>
                <a:lnTo>
                  <a:pt x="2236432" y="566966"/>
                </a:lnTo>
                <a:lnTo>
                  <a:pt x="2187067" y="566966"/>
                </a:lnTo>
                <a:lnTo>
                  <a:pt x="2187067" y="786841"/>
                </a:lnTo>
                <a:lnTo>
                  <a:pt x="2238514" y="786841"/>
                </a:lnTo>
                <a:lnTo>
                  <a:pt x="2238514" y="624954"/>
                </a:lnTo>
                <a:lnTo>
                  <a:pt x="2239899" y="621855"/>
                </a:lnTo>
                <a:lnTo>
                  <a:pt x="2245461" y="615772"/>
                </a:lnTo>
                <a:lnTo>
                  <a:pt x="2250046" y="614248"/>
                </a:lnTo>
                <a:lnTo>
                  <a:pt x="2289048" y="614248"/>
                </a:lnTo>
                <a:lnTo>
                  <a:pt x="2293467" y="615797"/>
                </a:lnTo>
                <a:lnTo>
                  <a:pt x="2296503" y="618909"/>
                </a:lnTo>
                <a:lnTo>
                  <a:pt x="2299614" y="622020"/>
                </a:lnTo>
                <a:lnTo>
                  <a:pt x="2301163" y="626440"/>
                </a:lnTo>
                <a:lnTo>
                  <a:pt x="2301163" y="786841"/>
                </a:lnTo>
                <a:lnTo>
                  <a:pt x="2352522" y="786841"/>
                </a:lnTo>
                <a:lnTo>
                  <a:pt x="2352522" y="640321"/>
                </a:lnTo>
                <a:close/>
              </a:path>
              <a:path w="6944359" h="1827529">
                <a:moveTo>
                  <a:pt x="3668128" y="1611871"/>
                </a:moveTo>
                <a:lnTo>
                  <a:pt x="3657308" y="1566227"/>
                </a:lnTo>
                <a:lnTo>
                  <a:pt x="3624783" y="1542935"/>
                </a:lnTo>
                <a:lnTo>
                  <a:pt x="3616782" y="1541259"/>
                </a:lnTo>
                <a:lnTo>
                  <a:pt x="3616782" y="1597863"/>
                </a:lnTo>
                <a:lnTo>
                  <a:pt x="3616782" y="1699044"/>
                </a:lnTo>
                <a:lnTo>
                  <a:pt x="3615067" y="1703501"/>
                </a:lnTo>
                <a:lnTo>
                  <a:pt x="3611626" y="1706549"/>
                </a:lnTo>
                <a:lnTo>
                  <a:pt x="3608260" y="1709585"/>
                </a:lnTo>
                <a:lnTo>
                  <a:pt x="3602634" y="1711109"/>
                </a:lnTo>
                <a:lnTo>
                  <a:pt x="3554133" y="1711109"/>
                </a:lnTo>
                <a:lnTo>
                  <a:pt x="3554133" y="1596504"/>
                </a:lnTo>
                <a:lnTo>
                  <a:pt x="3555517" y="1593405"/>
                </a:lnTo>
                <a:lnTo>
                  <a:pt x="3561067" y="1587322"/>
                </a:lnTo>
                <a:lnTo>
                  <a:pt x="3565664" y="1585798"/>
                </a:lnTo>
                <a:lnTo>
                  <a:pt x="3602634" y="1585798"/>
                </a:lnTo>
                <a:lnTo>
                  <a:pt x="3608260" y="1587322"/>
                </a:lnTo>
                <a:lnTo>
                  <a:pt x="3611626" y="1590357"/>
                </a:lnTo>
                <a:lnTo>
                  <a:pt x="3615067" y="1593405"/>
                </a:lnTo>
                <a:lnTo>
                  <a:pt x="3616782" y="1597863"/>
                </a:lnTo>
                <a:lnTo>
                  <a:pt x="3616782" y="1541259"/>
                </a:lnTo>
                <a:lnTo>
                  <a:pt x="3608984" y="1539621"/>
                </a:lnTo>
                <a:lnTo>
                  <a:pt x="3590709" y="1538516"/>
                </a:lnTo>
                <a:lnTo>
                  <a:pt x="3576142" y="1538516"/>
                </a:lnTo>
                <a:lnTo>
                  <a:pt x="3565855" y="1539049"/>
                </a:lnTo>
                <a:lnTo>
                  <a:pt x="3557790" y="1540624"/>
                </a:lnTo>
                <a:lnTo>
                  <a:pt x="3551961" y="1543253"/>
                </a:lnTo>
                <a:lnTo>
                  <a:pt x="3548380" y="1546936"/>
                </a:lnTo>
                <a:lnTo>
                  <a:pt x="3552050" y="1538516"/>
                </a:lnTo>
                <a:lnTo>
                  <a:pt x="3502685" y="1538516"/>
                </a:lnTo>
                <a:lnTo>
                  <a:pt x="3502685" y="1827390"/>
                </a:lnTo>
                <a:lnTo>
                  <a:pt x="3554133" y="1827390"/>
                </a:lnTo>
                <a:lnTo>
                  <a:pt x="3554133" y="1758391"/>
                </a:lnTo>
                <a:lnTo>
                  <a:pt x="3590709" y="1758391"/>
                </a:lnTo>
                <a:lnTo>
                  <a:pt x="3637826" y="1748421"/>
                </a:lnTo>
                <a:lnTo>
                  <a:pt x="3663264" y="1717827"/>
                </a:lnTo>
                <a:lnTo>
                  <a:pt x="3664877" y="1711109"/>
                </a:lnTo>
                <a:lnTo>
                  <a:pt x="3666909" y="1702676"/>
                </a:lnTo>
                <a:lnTo>
                  <a:pt x="3668128" y="1685036"/>
                </a:lnTo>
                <a:lnTo>
                  <a:pt x="3668128" y="1611871"/>
                </a:lnTo>
                <a:close/>
              </a:path>
              <a:path w="6944359" h="1827529">
                <a:moveTo>
                  <a:pt x="3880535" y="1538516"/>
                </a:moveTo>
                <a:lnTo>
                  <a:pt x="3830269" y="1538516"/>
                </a:lnTo>
                <a:lnTo>
                  <a:pt x="3820261" y="1539049"/>
                </a:lnTo>
                <a:lnTo>
                  <a:pt x="3812375" y="1540624"/>
                </a:lnTo>
                <a:lnTo>
                  <a:pt x="3806583" y="1543253"/>
                </a:lnTo>
                <a:lnTo>
                  <a:pt x="3802913" y="1546936"/>
                </a:lnTo>
                <a:lnTo>
                  <a:pt x="3806190" y="1538516"/>
                </a:lnTo>
                <a:lnTo>
                  <a:pt x="3727272" y="1538516"/>
                </a:lnTo>
                <a:lnTo>
                  <a:pt x="3727272" y="1585798"/>
                </a:lnTo>
                <a:lnTo>
                  <a:pt x="3756914" y="1585798"/>
                </a:lnTo>
                <a:lnTo>
                  <a:pt x="3756914" y="1711109"/>
                </a:lnTo>
                <a:lnTo>
                  <a:pt x="3727272" y="1711109"/>
                </a:lnTo>
                <a:lnTo>
                  <a:pt x="3727272" y="1758391"/>
                </a:lnTo>
                <a:lnTo>
                  <a:pt x="3852481" y="1758391"/>
                </a:lnTo>
                <a:lnTo>
                  <a:pt x="3852481" y="1711109"/>
                </a:lnTo>
                <a:lnTo>
                  <a:pt x="3808260" y="1711109"/>
                </a:lnTo>
                <a:lnTo>
                  <a:pt x="3808260" y="1604835"/>
                </a:lnTo>
                <a:lnTo>
                  <a:pt x="3820325" y="1587881"/>
                </a:lnTo>
                <a:lnTo>
                  <a:pt x="3880535" y="1587881"/>
                </a:lnTo>
                <a:lnTo>
                  <a:pt x="3880535" y="1546936"/>
                </a:lnTo>
                <a:lnTo>
                  <a:pt x="3880535" y="1538516"/>
                </a:lnTo>
                <a:close/>
              </a:path>
              <a:path w="6944359" h="1827529">
                <a:moveTo>
                  <a:pt x="4051350" y="1457325"/>
                </a:moveTo>
                <a:lnTo>
                  <a:pt x="3995978" y="1457325"/>
                </a:lnTo>
                <a:lnTo>
                  <a:pt x="3995978" y="1510652"/>
                </a:lnTo>
                <a:lnTo>
                  <a:pt x="4051350" y="1510652"/>
                </a:lnTo>
                <a:lnTo>
                  <a:pt x="4051350" y="1457325"/>
                </a:lnTo>
                <a:close/>
              </a:path>
              <a:path w="6944359" h="1827529">
                <a:moveTo>
                  <a:pt x="4109516" y="1711109"/>
                </a:moveTo>
                <a:lnTo>
                  <a:pt x="4049445" y="1711109"/>
                </a:lnTo>
                <a:lnTo>
                  <a:pt x="4049445" y="1538516"/>
                </a:lnTo>
                <a:lnTo>
                  <a:pt x="3938384" y="1538516"/>
                </a:lnTo>
                <a:lnTo>
                  <a:pt x="3938384" y="1585798"/>
                </a:lnTo>
                <a:lnTo>
                  <a:pt x="3998061" y="1585798"/>
                </a:lnTo>
                <a:lnTo>
                  <a:pt x="3998061" y="1758391"/>
                </a:lnTo>
                <a:lnTo>
                  <a:pt x="4109516" y="1758391"/>
                </a:lnTo>
                <a:lnTo>
                  <a:pt x="4109516" y="1711109"/>
                </a:lnTo>
                <a:close/>
              </a:path>
              <a:path w="6944359" h="1827529">
                <a:moveTo>
                  <a:pt x="4333545" y="1227315"/>
                </a:moveTo>
                <a:lnTo>
                  <a:pt x="4322242" y="1227315"/>
                </a:lnTo>
                <a:lnTo>
                  <a:pt x="4316146" y="1226947"/>
                </a:lnTo>
                <a:lnTo>
                  <a:pt x="4313860" y="1225499"/>
                </a:lnTo>
                <a:lnTo>
                  <a:pt x="4313758" y="1225334"/>
                </a:lnTo>
                <a:lnTo>
                  <a:pt x="4313352" y="1224610"/>
                </a:lnTo>
                <a:lnTo>
                  <a:pt x="4313352" y="1177150"/>
                </a:lnTo>
                <a:lnTo>
                  <a:pt x="4313352" y="1126096"/>
                </a:lnTo>
                <a:lnTo>
                  <a:pt x="4302417" y="1080719"/>
                </a:lnTo>
                <a:lnTo>
                  <a:pt x="4269638" y="1057211"/>
                </a:lnTo>
                <a:lnTo>
                  <a:pt x="4235755" y="1052741"/>
                </a:lnTo>
                <a:lnTo>
                  <a:pt x="4168444" y="1052741"/>
                </a:lnTo>
                <a:lnTo>
                  <a:pt x="4168444" y="1100023"/>
                </a:lnTo>
                <a:lnTo>
                  <a:pt x="4247693" y="1100023"/>
                </a:lnTo>
                <a:lnTo>
                  <a:pt x="4253281" y="1101547"/>
                </a:lnTo>
                <a:lnTo>
                  <a:pt x="4260139" y="1107630"/>
                </a:lnTo>
                <a:lnTo>
                  <a:pt x="4261917" y="1112088"/>
                </a:lnTo>
                <a:lnTo>
                  <a:pt x="4261917" y="1129868"/>
                </a:lnTo>
                <a:lnTo>
                  <a:pt x="4261917" y="1177150"/>
                </a:lnTo>
                <a:lnTo>
                  <a:pt x="4261878" y="1218120"/>
                </a:lnTo>
                <a:lnTo>
                  <a:pt x="4261409" y="1221028"/>
                </a:lnTo>
                <a:lnTo>
                  <a:pt x="4259377" y="1224470"/>
                </a:lnTo>
                <a:lnTo>
                  <a:pt x="4256456" y="1225334"/>
                </a:lnTo>
                <a:lnTo>
                  <a:pt x="4210735" y="1225334"/>
                </a:lnTo>
                <a:lnTo>
                  <a:pt x="4207687" y="1224534"/>
                </a:lnTo>
                <a:lnTo>
                  <a:pt x="4206036" y="1222959"/>
                </a:lnTo>
                <a:lnTo>
                  <a:pt x="4204512" y="1221295"/>
                </a:lnTo>
                <a:lnTo>
                  <a:pt x="4203623" y="1218120"/>
                </a:lnTo>
                <a:lnTo>
                  <a:pt x="4203623" y="1188415"/>
                </a:lnTo>
                <a:lnTo>
                  <a:pt x="4205147" y="1184579"/>
                </a:lnTo>
                <a:lnTo>
                  <a:pt x="4210990" y="1178636"/>
                </a:lnTo>
                <a:lnTo>
                  <a:pt x="4214800" y="1177150"/>
                </a:lnTo>
                <a:lnTo>
                  <a:pt x="4261917" y="1177150"/>
                </a:lnTo>
                <a:lnTo>
                  <a:pt x="4261917" y="1129868"/>
                </a:lnTo>
                <a:lnTo>
                  <a:pt x="4219880" y="1129868"/>
                </a:lnTo>
                <a:lnTo>
                  <a:pt x="4190276" y="1134338"/>
                </a:lnTo>
                <a:lnTo>
                  <a:pt x="4169118" y="1147711"/>
                </a:lnTo>
                <a:lnTo>
                  <a:pt x="4156418" y="1170025"/>
                </a:lnTo>
                <a:lnTo>
                  <a:pt x="4152188" y="1201242"/>
                </a:lnTo>
                <a:lnTo>
                  <a:pt x="4152188" y="1209370"/>
                </a:lnTo>
                <a:lnTo>
                  <a:pt x="4161561" y="1249375"/>
                </a:lnTo>
                <a:lnTo>
                  <a:pt x="4203611" y="1271701"/>
                </a:lnTo>
                <a:lnTo>
                  <a:pt x="4219499" y="1272616"/>
                </a:lnTo>
                <a:lnTo>
                  <a:pt x="4255694" y="1272616"/>
                </a:lnTo>
                <a:lnTo>
                  <a:pt x="4264609" y="1271905"/>
                </a:lnTo>
                <a:lnTo>
                  <a:pt x="4271759" y="1269746"/>
                </a:lnTo>
                <a:lnTo>
                  <a:pt x="4277080" y="1266151"/>
                </a:lnTo>
                <a:lnTo>
                  <a:pt x="4280586" y="1261122"/>
                </a:lnTo>
                <a:lnTo>
                  <a:pt x="4279824" y="1263230"/>
                </a:lnTo>
                <a:lnTo>
                  <a:pt x="4282110" y="1265682"/>
                </a:lnTo>
                <a:lnTo>
                  <a:pt x="4292778" y="1271231"/>
                </a:lnTo>
                <a:lnTo>
                  <a:pt x="4297858" y="1272616"/>
                </a:lnTo>
                <a:lnTo>
                  <a:pt x="4333545" y="1272616"/>
                </a:lnTo>
                <a:lnTo>
                  <a:pt x="4333545" y="1261122"/>
                </a:lnTo>
                <a:lnTo>
                  <a:pt x="4333545" y="1227315"/>
                </a:lnTo>
                <a:close/>
              </a:path>
              <a:path w="6944359" h="1827529">
                <a:moveTo>
                  <a:pt x="4338117" y="1538516"/>
                </a:moveTo>
                <a:lnTo>
                  <a:pt x="4284269" y="1538516"/>
                </a:lnTo>
                <a:lnTo>
                  <a:pt x="4244264" y="1689392"/>
                </a:lnTo>
                <a:lnTo>
                  <a:pt x="4203369" y="1538516"/>
                </a:lnTo>
                <a:lnTo>
                  <a:pt x="4148251" y="1538516"/>
                </a:lnTo>
                <a:lnTo>
                  <a:pt x="4212006" y="1758391"/>
                </a:lnTo>
                <a:lnTo>
                  <a:pt x="4274744" y="1758391"/>
                </a:lnTo>
                <a:lnTo>
                  <a:pt x="4294619" y="1689392"/>
                </a:lnTo>
                <a:lnTo>
                  <a:pt x="4338117" y="1538516"/>
                </a:lnTo>
                <a:close/>
              </a:path>
              <a:path w="6944359" h="1827529">
                <a:moveTo>
                  <a:pt x="4531284" y="1052741"/>
                </a:moveTo>
                <a:lnTo>
                  <a:pt x="4470451" y="1052741"/>
                </a:lnTo>
                <a:lnTo>
                  <a:pt x="4452315" y="1053858"/>
                </a:lnTo>
                <a:lnTo>
                  <a:pt x="4412412" y="1070584"/>
                </a:lnTo>
                <a:lnTo>
                  <a:pt x="4394301" y="1108468"/>
                </a:lnTo>
                <a:lnTo>
                  <a:pt x="4393108" y="1126096"/>
                </a:lnTo>
                <a:lnTo>
                  <a:pt x="4393108" y="1199261"/>
                </a:lnTo>
                <a:lnTo>
                  <a:pt x="4403814" y="1244968"/>
                </a:lnTo>
                <a:lnTo>
                  <a:pt x="4436351" y="1268234"/>
                </a:lnTo>
                <a:lnTo>
                  <a:pt x="4470451" y="1272616"/>
                </a:lnTo>
                <a:lnTo>
                  <a:pt x="4531284" y="1272616"/>
                </a:lnTo>
                <a:lnTo>
                  <a:pt x="4531284" y="1225334"/>
                </a:lnTo>
                <a:lnTo>
                  <a:pt x="4458513" y="1225334"/>
                </a:lnTo>
                <a:lnTo>
                  <a:pt x="4452925" y="1223810"/>
                </a:lnTo>
                <a:lnTo>
                  <a:pt x="4446067" y="1217726"/>
                </a:lnTo>
                <a:lnTo>
                  <a:pt x="4444416" y="1213269"/>
                </a:lnTo>
                <a:lnTo>
                  <a:pt x="4444416" y="1112088"/>
                </a:lnTo>
                <a:lnTo>
                  <a:pt x="4446067" y="1107630"/>
                </a:lnTo>
                <a:lnTo>
                  <a:pt x="4452925" y="1101547"/>
                </a:lnTo>
                <a:lnTo>
                  <a:pt x="4458513" y="1100023"/>
                </a:lnTo>
                <a:lnTo>
                  <a:pt x="4531284" y="1100023"/>
                </a:lnTo>
                <a:lnTo>
                  <a:pt x="4531284" y="1052741"/>
                </a:lnTo>
                <a:close/>
              </a:path>
              <a:path w="6944359" h="1827529">
                <a:moveTo>
                  <a:pt x="4552874" y="1713090"/>
                </a:moveTo>
                <a:lnTo>
                  <a:pt x="4541571" y="1713090"/>
                </a:lnTo>
                <a:lnTo>
                  <a:pt x="4535475" y="1712722"/>
                </a:lnTo>
                <a:lnTo>
                  <a:pt x="4533189" y="1711274"/>
                </a:lnTo>
                <a:lnTo>
                  <a:pt x="4533062" y="1711109"/>
                </a:lnTo>
                <a:lnTo>
                  <a:pt x="4532554" y="1710385"/>
                </a:lnTo>
                <a:lnTo>
                  <a:pt x="4532554" y="1662925"/>
                </a:lnTo>
                <a:lnTo>
                  <a:pt x="4532554" y="1611871"/>
                </a:lnTo>
                <a:lnTo>
                  <a:pt x="4521619" y="1566494"/>
                </a:lnTo>
                <a:lnTo>
                  <a:pt x="4488904" y="1542986"/>
                </a:lnTo>
                <a:lnTo>
                  <a:pt x="4455084" y="1538516"/>
                </a:lnTo>
                <a:lnTo>
                  <a:pt x="4387774" y="1538516"/>
                </a:lnTo>
                <a:lnTo>
                  <a:pt x="4387774" y="1585798"/>
                </a:lnTo>
                <a:lnTo>
                  <a:pt x="4467022" y="1585798"/>
                </a:lnTo>
                <a:lnTo>
                  <a:pt x="4472610" y="1587322"/>
                </a:lnTo>
                <a:lnTo>
                  <a:pt x="4479468" y="1593405"/>
                </a:lnTo>
                <a:lnTo>
                  <a:pt x="4481119" y="1597863"/>
                </a:lnTo>
                <a:lnTo>
                  <a:pt x="4481119" y="1615643"/>
                </a:lnTo>
                <a:lnTo>
                  <a:pt x="4481119" y="1662925"/>
                </a:lnTo>
                <a:lnTo>
                  <a:pt x="4481080" y="1703895"/>
                </a:lnTo>
                <a:lnTo>
                  <a:pt x="4475785" y="1711109"/>
                </a:lnTo>
                <a:lnTo>
                  <a:pt x="4430065" y="1711109"/>
                </a:lnTo>
                <a:lnTo>
                  <a:pt x="4426890" y="1710309"/>
                </a:lnTo>
                <a:lnTo>
                  <a:pt x="4425366" y="1708734"/>
                </a:lnTo>
                <a:lnTo>
                  <a:pt x="4423715" y="1707070"/>
                </a:lnTo>
                <a:lnTo>
                  <a:pt x="4422953" y="1703895"/>
                </a:lnTo>
                <a:lnTo>
                  <a:pt x="4422953" y="1674190"/>
                </a:lnTo>
                <a:lnTo>
                  <a:pt x="4424477" y="1670354"/>
                </a:lnTo>
                <a:lnTo>
                  <a:pt x="4427271" y="1667383"/>
                </a:lnTo>
                <a:lnTo>
                  <a:pt x="4430319" y="1664411"/>
                </a:lnTo>
                <a:lnTo>
                  <a:pt x="4434129" y="1662925"/>
                </a:lnTo>
                <a:lnTo>
                  <a:pt x="4481119" y="1662925"/>
                </a:lnTo>
                <a:lnTo>
                  <a:pt x="4481119" y="1615643"/>
                </a:lnTo>
                <a:lnTo>
                  <a:pt x="4439209" y="1615643"/>
                </a:lnTo>
                <a:lnTo>
                  <a:pt x="4409605" y="1620113"/>
                </a:lnTo>
                <a:lnTo>
                  <a:pt x="4388447" y="1633486"/>
                </a:lnTo>
                <a:lnTo>
                  <a:pt x="4375747" y="1655800"/>
                </a:lnTo>
                <a:lnTo>
                  <a:pt x="4371518" y="1687017"/>
                </a:lnTo>
                <a:lnTo>
                  <a:pt x="4371518" y="1695145"/>
                </a:lnTo>
                <a:lnTo>
                  <a:pt x="4380890" y="1735150"/>
                </a:lnTo>
                <a:lnTo>
                  <a:pt x="4422940" y="1757476"/>
                </a:lnTo>
                <a:lnTo>
                  <a:pt x="4438828" y="1758391"/>
                </a:lnTo>
                <a:lnTo>
                  <a:pt x="4475023" y="1758391"/>
                </a:lnTo>
                <a:lnTo>
                  <a:pt x="4483925" y="1757680"/>
                </a:lnTo>
                <a:lnTo>
                  <a:pt x="4491037" y="1755521"/>
                </a:lnTo>
                <a:lnTo>
                  <a:pt x="4496359" y="1751926"/>
                </a:lnTo>
                <a:lnTo>
                  <a:pt x="4499915" y="1746897"/>
                </a:lnTo>
                <a:lnTo>
                  <a:pt x="4499153" y="1749005"/>
                </a:lnTo>
                <a:lnTo>
                  <a:pt x="4501439" y="1751457"/>
                </a:lnTo>
                <a:lnTo>
                  <a:pt x="4512107" y="1757006"/>
                </a:lnTo>
                <a:lnTo>
                  <a:pt x="4517187" y="1758391"/>
                </a:lnTo>
                <a:lnTo>
                  <a:pt x="4552874" y="1758391"/>
                </a:lnTo>
                <a:lnTo>
                  <a:pt x="4552874" y="1746897"/>
                </a:lnTo>
                <a:lnTo>
                  <a:pt x="4552874" y="1713090"/>
                </a:lnTo>
                <a:close/>
              </a:path>
              <a:path w="6944359" h="1827529">
                <a:moveTo>
                  <a:pt x="4750486" y="1052741"/>
                </a:moveTo>
                <a:lnTo>
                  <a:pt x="4689780" y="1052741"/>
                </a:lnTo>
                <a:lnTo>
                  <a:pt x="4671631" y="1053858"/>
                </a:lnTo>
                <a:lnTo>
                  <a:pt x="4631614" y="1070584"/>
                </a:lnTo>
                <a:lnTo>
                  <a:pt x="4613516" y="1108468"/>
                </a:lnTo>
                <a:lnTo>
                  <a:pt x="4612310" y="1126096"/>
                </a:lnTo>
                <a:lnTo>
                  <a:pt x="4612310" y="1199261"/>
                </a:lnTo>
                <a:lnTo>
                  <a:pt x="4623066" y="1244968"/>
                </a:lnTo>
                <a:lnTo>
                  <a:pt x="4655680" y="1268234"/>
                </a:lnTo>
                <a:lnTo>
                  <a:pt x="4689780" y="1272616"/>
                </a:lnTo>
                <a:lnTo>
                  <a:pt x="4750486" y="1272616"/>
                </a:lnTo>
                <a:lnTo>
                  <a:pt x="4750486" y="1225334"/>
                </a:lnTo>
                <a:lnTo>
                  <a:pt x="4677842" y="1225334"/>
                </a:lnTo>
                <a:lnTo>
                  <a:pt x="4672127" y="1223810"/>
                </a:lnTo>
                <a:lnTo>
                  <a:pt x="4668698" y="1220774"/>
                </a:lnTo>
                <a:lnTo>
                  <a:pt x="4665396" y="1217726"/>
                </a:lnTo>
                <a:lnTo>
                  <a:pt x="4663618" y="1213269"/>
                </a:lnTo>
                <a:lnTo>
                  <a:pt x="4663618" y="1112088"/>
                </a:lnTo>
                <a:lnTo>
                  <a:pt x="4665396" y="1107630"/>
                </a:lnTo>
                <a:lnTo>
                  <a:pt x="4668698" y="1104582"/>
                </a:lnTo>
                <a:lnTo>
                  <a:pt x="4672127" y="1101547"/>
                </a:lnTo>
                <a:lnTo>
                  <a:pt x="4677842" y="1100023"/>
                </a:lnTo>
                <a:lnTo>
                  <a:pt x="4750486" y="1100023"/>
                </a:lnTo>
                <a:lnTo>
                  <a:pt x="4750486" y="1052741"/>
                </a:lnTo>
                <a:close/>
              </a:path>
              <a:path w="6944359" h="1827529">
                <a:moveTo>
                  <a:pt x="4750613" y="1538516"/>
                </a:moveTo>
                <a:lnTo>
                  <a:pt x="4689780" y="1538516"/>
                </a:lnTo>
                <a:lnTo>
                  <a:pt x="4671644" y="1539633"/>
                </a:lnTo>
                <a:lnTo>
                  <a:pt x="4631741" y="1556359"/>
                </a:lnTo>
                <a:lnTo>
                  <a:pt x="4613516" y="1594243"/>
                </a:lnTo>
                <a:lnTo>
                  <a:pt x="4612310" y="1611871"/>
                </a:lnTo>
                <a:lnTo>
                  <a:pt x="4612310" y="1685036"/>
                </a:lnTo>
                <a:lnTo>
                  <a:pt x="4623130" y="1730743"/>
                </a:lnTo>
                <a:lnTo>
                  <a:pt x="4655680" y="1754009"/>
                </a:lnTo>
                <a:lnTo>
                  <a:pt x="4689780" y="1758391"/>
                </a:lnTo>
                <a:lnTo>
                  <a:pt x="4750613" y="1758391"/>
                </a:lnTo>
                <a:lnTo>
                  <a:pt x="4750613" y="1711109"/>
                </a:lnTo>
                <a:lnTo>
                  <a:pt x="4677842" y="1711109"/>
                </a:lnTo>
                <a:lnTo>
                  <a:pt x="4672254" y="1709585"/>
                </a:lnTo>
                <a:lnTo>
                  <a:pt x="4665396" y="1703501"/>
                </a:lnTo>
                <a:lnTo>
                  <a:pt x="4663745" y="1699044"/>
                </a:lnTo>
                <a:lnTo>
                  <a:pt x="4663745" y="1597863"/>
                </a:lnTo>
                <a:lnTo>
                  <a:pt x="4665396" y="1593405"/>
                </a:lnTo>
                <a:lnTo>
                  <a:pt x="4672254" y="1587322"/>
                </a:lnTo>
                <a:lnTo>
                  <a:pt x="4677842" y="1585798"/>
                </a:lnTo>
                <a:lnTo>
                  <a:pt x="4750613" y="1585798"/>
                </a:lnTo>
                <a:lnTo>
                  <a:pt x="4750613" y="1538516"/>
                </a:lnTo>
                <a:close/>
              </a:path>
              <a:path w="6944359" h="1827529">
                <a:moveTo>
                  <a:pt x="4980356" y="1124115"/>
                </a:moveTo>
                <a:lnTo>
                  <a:pt x="4979276" y="1108036"/>
                </a:lnTo>
                <a:lnTo>
                  <a:pt x="4977447" y="1100023"/>
                </a:lnTo>
                <a:lnTo>
                  <a:pt x="4976050" y="1093889"/>
                </a:lnTo>
                <a:lnTo>
                  <a:pt x="4942103" y="1057402"/>
                </a:lnTo>
                <a:lnTo>
                  <a:pt x="4929810" y="1054201"/>
                </a:lnTo>
                <a:lnTo>
                  <a:pt x="4929810" y="1111224"/>
                </a:lnTo>
                <a:lnTo>
                  <a:pt x="4929810" y="1137996"/>
                </a:lnTo>
                <a:lnTo>
                  <a:pt x="4872279" y="1137996"/>
                </a:lnTo>
                <a:lnTo>
                  <a:pt x="4872329" y="1111224"/>
                </a:lnTo>
                <a:lnTo>
                  <a:pt x="4873549" y="1106805"/>
                </a:lnTo>
                <a:lnTo>
                  <a:pt x="4875835" y="1104087"/>
                </a:lnTo>
                <a:lnTo>
                  <a:pt x="4878248" y="1101382"/>
                </a:lnTo>
                <a:lnTo>
                  <a:pt x="4883074" y="1100023"/>
                </a:lnTo>
                <a:lnTo>
                  <a:pt x="4918507" y="1100023"/>
                </a:lnTo>
                <a:lnTo>
                  <a:pt x="4922317" y="1101509"/>
                </a:lnTo>
                <a:lnTo>
                  <a:pt x="4925365" y="1104480"/>
                </a:lnTo>
                <a:lnTo>
                  <a:pt x="4928286" y="1107389"/>
                </a:lnTo>
                <a:lnTo>
                  <a:pt x="4929810" y="1111224"/>
                </a:lnTo>
                <a:lnTo>
                  <a:pt x="4929810" y="1054201"/>
                </a:lnTo>
                <a:lnTo>
                  <a:pt x="4928730" y="1053909"/>
                </a:lnTo>
                <a:lnTo>
                  <a:pt x="4913427" y="1052741"/>
                </a:lnTo>
                <a:lnTo>
                  <a:pt x="4894250" y="1052741"/>
                </a:lnTo>
                <a:lnTo>
                  <a:pt x="4848428" y="1062609"/>
                </a:lnTo>
                <a:lnTo>
                  <a:pt x="4825327" y="1092962"/>
                </a:lnTo>
                <a:lnTo>
                  <a:pt x="4820971" y="1199261"/>
                </a:lnTo>
                <a:lnTo>
                  <a:pt x="4822152" y="1217066"/>
                </a:lnTo>
                <a:lnTo>
                  <a:pt x="4840148" y="1255064"/>
                </a:lnTo>
                <a:lnTo>
                  <a:pt x="4880089" y="1271524"/>
                </a:lnTo>
                <a:lnTo>
                  <a:pt x="4898314" y="1272616"/>
                </a:lnTo>
                <a:lnTo>
                  <a:pt x="4967402" y="1272616"/>
                </a:lnTo>
                <a:lnTo>
                  <a:pt x="4967402" y="1225334"/>
                </a:lnTo>
                <a:lnTo>
                  <a:pt x="4886503" y="1225334"/>
                </a:lnTo>
                <a:lnTo>
                  <a:pt x="4880788" y="1223810"/>
                </a:lnTo>
                <a:lnTo>
                  <a:pt x="4873930" y="1217726"/>
                </a:lnTo>
                <a:lnTo>
                  <a:pt x="4872279" y="1213269"/>
                </a:lnTo>
                <a:lnTo>
                  <a:pt x="4872279" y="1185278"/>
                </a:lnTo>
                <a:lnTo>
                  <a:pt x="4980356" y="1185278"/>
                </a:lnTo>
                <a:lnTo>
                  <a:pt x="4980356" y="1137996"/>
                </a:lnTo>
                <a:lnTo>
                  <a:pt x="4980356" y="1124115"/>
                </a:lnTo>
                <a:close/>
              </a:path>
              <a:path w="6944359" h="1827529">
                <a:moveTo>
                  <a:pt x="4995723" y="1538516"/>
                </a:moveTo>
                <a:lnTo>
                  <a:pt x="4942637" y="1538516"/>
                </a:lnTo>
                <a:lnTo>
                  <a:pt x="4904410" y="1685734"/>
                </a:lnTo>
                <a:lnTo>
                  <a:pt x="4860468" y="1538516"/>
                </a:lnTo>
                <a:lnTo>
                  <a:pt x="4805096" y="1538516"/>
                </a:lnTo>
                <a:lnTo>
                  <a:pt x="4877867" y="1758391"/>
                </a:lnTo>
                <a:lnTo>
                  <a:pt x="4883836" y="1756308"/>
                </a:lnTo>
                <a:lnTo>
                  <a:pt x="4878121" y="1770087"/>
                </a:lnTo>
                <a:lnTo>
                  <a:pt x="4876978" y="1774190"/>
                </a:lnTo>
                <a:lnTo>
                  <a:pt x="4875581" y="1776869"/>
                </a:lnTo>
                <a:lnTo>
                  <a:pt x="4873803" y="1778127"/>
                </a:lnTo>
                <a:lnTo>
                  <a:pt x="4872152" y="1779435"/>
                </a:lnTo>
                <a:lnTo>
                  <a:pt x="4868977" y="1780095"/>
                </a:lnTo>
                <a:lnTo>
                  <a:pt x="4838878" y="1780095"/>
                </a:lnTo>
                <a:lnTo>
                  <a:pt x="4838878" y="1827390"/>
                </a:lnTo>
                <a:lnTo>
                  <a:pt x="4866818" y="1827390"/>
                </a:lnTo>
                <a:lnTo>
                  <a:pt x="4874615" y="1827161"/>
                </a:lnTo>
                <a:lnTo>
                  <a:pt x="4910302" y="1813687"/>
                </a:lnTo>
                <a:lnTo>
                  <a:pt x="4929810" y="1774050"/>
                </a:lnTo>
                <a:lnTo>
                  <a:pt x="4934763" y="1756308"/>
                </a:lnTo>
                <a:lnTo>
                  <a:pt x="4954524" y="1685734"/>
                </a:lnTo>
                <a:lnTo>
                  <a:pt x="4995723" y="1538516"/>
                </a:lnTo>
                <a:close/>
              </a:path>
              <a:path w="6944359" h="1827529">
                <a:moveTo>
                  <a:pt x="4995723" y="81191"/>
                </a:moveTo>
                <a:lnTo>
                  <a:pt x="4941875" y="81191"/>
                </a:lnTo>
                <a:lnTo>
                  <a:pt x="4901870" y="232067"/>
                </a:lnTo>
                <a:lnTo>
                  <a:pt x="4860976" y="81191"/>
                </a:lnTo>
                <a:lnTo>
                  <a:pt x="4805985" y="81191"/>
                </a:lnTo>
                <a:lnTo>
                  <a:pt x="4869612" y="301066"/>
                </a:lnTo>
                <a:lnTo>
                  <a:pt x="4932350" y="301066"/>
                </a:lnTo>
                <a:lnTo>
                  <a:pt x="4952225" y="232067"/>
                </a:lnTo>
                <a:lnTo>
                  <a:pt x="4995723" y="81191"/>
                </a:lnTo>
                <a:close/>
              </a:path>
              <a:path w="6944359" h="1827529">
                <a:moveTo>
                  <a:pt x="5202733" y="1126096"/>
                </a:moveTo>
                <a:lnTo>
                  <a:pt x="5192331" y="1080757"/>
                </a:lnTo>
                <a:lnTo>
                  <a:pt x="5161242" y="1057211"/>
                </a:lnTo>
                <a:lnTo>
                  <a:pt x="5129454" y="1052741"/>
                </a:lnTo>
                <a:lnTo>
                  <a:pt x="5110785" y="1052741"/>
                </a:lnTo>
                <a:lnTo>
                  <a:pt x="5100472" y="1053274"/>
                </a:lnTo>
                <a:lnTo>
                  <a:pt x="5092395" y="1054849"/>
                </a:lnTo>
                <a:lnTo>
                  <a:pt x="5086566" y="1057478"/>
                </a:lnTo>
                <a:lnTo>
                  <a:pt x="5082972" y="1061161"/>
                </a:lnTo>
                <a:lnTo>
                  <a:pt x="5086655" y="1052741"/>
                </a:lnTo>
                <a:lnTo>
                  <a:pt x="5037379" y="1052741"/>
                </a:lnTo>
                <a:lnTo>
                  <a:pt x="5037379" y="1272616"/>
                </a:lnTo>
                <a:lnTo>
                  <a:pt x="5088814" y="1272616"/>
                </a:lnTo>
                <a:lnTo>
                  <a:pt x="5088814" y="1110729"/>
                </a:lnTo>
                <a:lnTo>
                  <a:pt x="5090211" y="1107630"/>
                </a:lnTo>
                <a:lnTo>
                  <a:pt x="5092878" y="1104582"/>
                </a:lnTo>
                <a:lnTo>
                  <a:pt x="5095672" y="1101547"/>
                </a:lnTo>
                <a:lnTo>
                  <a:pt x="5100244" y="1100023"/>
                </a:lnTo>
                <a:lnTo>
                  <a:pt x="5139233" y="1100023"/>
                </a:lnTo>
                <a:lnTo>
                  <a:pt x="5143678" y="1101572"/>
                </a:lnTo>
                <a:lnTo>
                  <a:pt x="5146726" y="1104684"/>
                </a:lnTo>
                <a:lnTo>
                  <a:pt x="5149901" y="1107795"/>
                </a:lnTo>
                <a:lnTo>
                  <a:pt x="5151425" y="1112215"/>
                </a:lnTo>
                <a:lnTo>
                  <a:pt x="5151425" y="1272616"/>
                </a:lnTo>
                <a:lnTo>
                  <a:pt x="5202733" y="1272616"/>
                </a:lnTo>
                <a:lnTo>
                  <a:pt x="5202733" y="1126096"/>
                </a:lnTo>
                <a:close/>
              </a:path>
              <a:path w="6944359" h="1827529">
                <a:moveTo>
                  <a:pt x="5204003" y="154546"/>
                </a:moveTo>
                <a:lnTo>
                  <a:pt x="5193068" y="109169"/>
                </a:lnTo>
                <a:lnTo>
                  <a:pt x="5160353" y="85661"/>
                </a:lnTo>
                <a:lnTo>
                  <a:pt x="5152695" y="84035"/>
                </a:lnTo>
                <a:lnTo>
                  <a:pt x="5152695" y="140538"/>
                </a:lnTo>
                <a:lnTo>
                  <a:pt x="5152695" y="241719"/>
                </a:lnTo>
                <a:lnTo>
                  <a:pt x="5150917" y="246176"/>
                </a:lnTo>
                <a:lnTo>
                  <a:pt x="5147488" y="249224"/>
                </a:lnTo>
                <a:lnTo>
                  <a:pt x="5144186" y="252260"/>
                </a:lnTo>
                <a:lnTo>
                  <a:pt x="5138471" y="253784"/>
                </a:lnTo>
                <a:lnTo>
                  <a:pt x="5101133" y="253784"/>
                </a:lnTo>
                <a:lnTo>
                  <a:pt x="5095545" y="252260"/>
                </a:lnTo>
                <a:lnTo>
                  <a:pt x="5088687" y="246176"/>
                </a:lnTo>
                <a:lnTo>
                  <a:pt x="5087036" y="241719"/>
                </a:lnTo>
                <a:lnTo>
                  <a:pt x="5087036" y="140538"/>
                </a:lnTo>
                <a:lnTo>
                  <a:pt x="5088687" y="136080"/>
                </a:lnTo>
                <a:lnTo>
                  <a:pt x="5095545" y="129997"/>
                </a:lnTo>
                <a:lnTo>
                  <a:pt x="5101133" y="128473"/>
                </a:lnTo>
                <a:lnTo>
                  <a:pt x="5138471" y="128473"/>
                </a:lnTo>
                <a:lnTo>
                  <a:pt x="5144186" y="129997"/>
                </a:lnTo>
                <a:lnTo>
                  <a:pt x="5147488" y="133032"/>
                </a:lnTo>
                <a:lnTo>
                  <a:pt x="5150917" y="136080"/>
                </a:lnTo>
                <a:lnTo>
                  <a:pt x="5152695" y="140538"/>
                </a:lnTo>
                <a:lnTo>
                  <a:pt x="5152695" y="84035"/>
                </a:lnTo>
                <a:lnTo>
                  <a:pt x="5144655" y="82308"/>
                </a:lnTo>
                <a:lnTo>
                  <a:pt x="5126533" y="81191"/>
                </a:lnTo>
                <a:lnTo>
                  <a:pt x="5113071" y="81191"/>
                </a:lnTo>
                <a:lnTo>
                  <a:pt x="5066055" y="91236"/>
                </a:lnTo>
                <a:lnTo>
                  <a:pt x="5040579" y="121793"/>
                </a:lnTo>
                <a:lnTo>
                  <a:pt x="5035728" y="154546"/>
                </a:lnTo>
                <a:lnTo>
                  <a:pt x="5035728" y="227711"/>
                </a:lnTo>
                <a:lnTo>
                  <a:pt x="5046650" y="273164"/>
                </a:lnTo>
                <a:lnTo>
                  <a:pt x="5079352" y="296633"/>
                </a:lnTo>
                <a:lnTo>
                  <a:pt x="5113071" y="301066"/>
                </a:lnTo>
                <a:lnTo>
                  <a:pt x="5126533" y="301066"/>
                </a:lnTo>
                <a:lnTo>
                  <a:pt x="5173662" y="291096"/>
                </a:lnTo>
                <a:lnTo>
                  <a:pt x="5199138" y="260502"/>
                </a:lnTo>
                <a:lnTo>
                  <a:pt x="5200751" y="253784"/>
                </a:lnTo>
                <a:lnTo>
                  <a:pt x="5202783" y="245364"/>
                </a:lnTo>
                <a:lnTo>
                  <a:pt x="5204003" y="227711"/>
                </a:lnTo>
                <a:lnTo>
                  <a:pt x="5204003" y="154546"/>
                </a:lnTo>
                <a:close/>
              </a:path>
              <a:path w="6944359" h="1827529">
                <a:moveTo>
                  <a:pt x="5366690" y="0"/>
                </a:moveTo>
                <a:lnTo>
                  <a:pt x="5311318" y="0"/>
                </a:lnTo>
                <a:lnTo>
                  <a:pt x="5311318" y="53327"/>
                </a:lnTo>
                <a:lnTo>
                  <a:pt x="5366690" y="53327"/>
                </a:lnTo>
                <a:lnTo>
                  <a:pt x="5366690" y="0"/>
                </a:lnTo>
                <a:close/>
              </a:path>
              <a:path w="6944359" h="1827529">
                <a:moveTo>
                  <a:pt x="5408346" y="1538516"/>
                </a:moveTo>
                <a:lnTo>
                  <a:pt x="5347513" y="1538516"/>
                </a:lnTo>
                <a:lnTo>
                  <a:pt x="5329377" y="1539633"/>
                </a:lnTo>
                <a:lnTo>
                  <a:pt x="5289474" y="1556359"/>
                </a:lnTo>
                <a:lnTo>
                  <a:pt x="5271249" y="1594243"/>
                </a:lnTo>
                <a:lnTo>
                  <a:pt x="5270043" y="1611871"/>
                </a:lnTo>
                <a:lnTo>
                  <a:pt x="5270043" y="1685036"/>
                </a:lnTo>
                <a:lnTo>
                  <a:pt x="5280863" y="1730743"/>
                </a:lnTo>
                <a:lnTo>
                  <a:pt x="5313413" y="1754009"/>
                </a:lnTo>
                <a:lnTo>
                  <a:pt x="5347513" y="1758391"/>
                </a:lnTo>
                <a:lnTo>
                  <a:pt x="5408346" y="1758391"/>
                </a:lnTo>
                <a:lnTo>
                  <a:pt x="5408346" y="1711109"/>
                </a:lnTo>
                <a:lnTo>
                  <a:pt x="5335575" y="1711109"/>
                </a:lnTo>
                <a:lnTo>
                  <a:pt x="5329987" y="1709585"/>
                </a:lnTo>
                <a:lnTo>
                  <a:pt x="5323129" y="1703501"/>
                </a:lnTo>
                <a:lnTo>
                  <a:pt x="5321478" y="1699044"/>
                </a:lnTo>
                <a:lnTo>
                  <a:pt x="5321478" y="1597863"/>
                </a:lnTo>
                <a:lnTo>
                  <a:pt x="5323129" y="1593405"/>
                </a:lnTo>
                <a:lnTo>
                  <a:pt x="5329987" y="1587322"/>
                </a:lnTo>
                <a:lnTo>
                  <a:pt x="5335575" y="1585798"/>
                </a:lnTo>
                <a:lnTo>
                  <a:pt x="5408346" y="1585798"/>
                </a:lnTo>
                <a:lnTo>
                  <a:pt x="5408346" y="1538516"/>
                </a:lnTo>
                <a:close/>
              </a:path>
              <a:path w="6944359" h="1827529">
                <a:moveTo>
                  <a:pt x="5413934" y="1052741"/>
                </a:moveTo>
                <a:lnTo>
                  <a:pt x="5354752" y="1052741"/>
                </a:lnTo>
                <a:lnTo>
                  <a:pt x="5354752" y="1003973"/>
                </a:lnTo>
                <a:lnTo>
                  <a:pt x="5303190" y="1003973"/>
                </a:lnTo>
                <a:lnTo>
                  <a:pt x="5303190" y="1052741"/>
                </a:lnTo>
                <a:lnTo>
                  <a:pt x="5264709" y="1052741"/>
                </a:lnTo>
                <a:lnTo>
                  <a:pt x="5264709" y="1100023"/>
                </a:lnTo>
                <a:lnTo>
                  <a:pt x="5303190" y="1100023"/>
                </a:lnTo>
                <a:lnTo>
                  <a:pt x="5303190" y="1215415"/>
                </a:lnTo>
                <a:lnTo>
                  <a:pt x="5304015" y="1227353"/>
                </a:lnTo>
                <a:lnTo>
                  <a:pt x="5323751" y="1263599"/>
                </a:lnTo>
                <a:lnTo>
                  <a:pt x="5354244" y="1272616"/>
                </a:lnTo>
                <a:lnTo>
                  <a:pt x="5413934" y="1272616"/>
                </a:lnTo>
                <a:lnTo>
                  <a:pt x="5413934" y="1225334"/>
                </a:lnTo>
                <a:lnTo>
                  <a:pt x="5360340" y="1225334"/>
                </a:lnTo>
                <a:lnTo>
                  <a:pt x="5357546" y="1224864"/>
                </a:lnTo>
                <a:lnTo>
                  <a:pt x="5356403" y="1223949"/>
                </a:lnTo>
                <a:lnTo>
                  <a:pt x="5355260" y="1222959"/>
                </a:lnTo>
                <a:lnTo>
                  <a:pt x="5354752" y="1220800"/>
                </a:lnTo>
                <a:lnTo>
                  <a:pt x="5354752" y="1100023"/>
                </a:lnTo>
                <a:lnTo>
                  <a:pt x="5413934" y="1100023"/>
                </a:lnTo>
                <a:lnTo>
                  <a:pt x="5413934" y="1052741"/>
                </a:lnTo>
                <a:close/>
              </a:path>
              <a:path w="6944359" h="1827529">
                <a:moveTo>
                  <a:pt x="5424856" y="253784"/>
                </a:moveTo>
                <a:lnTo>
                  <a:pt x="5364785" y="253784"/>
                </a:lnTo>
                <a:lnTo>
                  <a:pt x="5364785" y="81191"/>
                </a:lnTo>
                <a:lnTo>
                  <a:pt x="5253787" y="81191"/>
                </a:lnTo>
                <a:lnTo>
                  <a:pt x="5253787" y="128473"/>
                </a:lnTo>
                <a:lnTo>
                  <a:pt x="5313350" y="128473"/>
                </a:lnTo>
                <a:lnTo>
                  <a:pt x="5313350" y="301066"/>
                </a:lnTo>
                <a:lnTo>
                  <a:pt x="5424856" y="301066"/>
                </a:lnTo>
                <a:lnTo>
                  <a:pt x="5424856" y="253784"/>
                </a:lnTo>
                <a:close/>
              </a:path>
              <a:path w="6944359" h="1827529">
                <a:moveTo>
                  <a:pt x="5627421" y="81191"/>
                </a:moveTo>
                <a:lnTo>
                  <a:pt x="5566715" y="81191"/>
                </a:lnTo>
                <a:lnTo>
                  <a:pt x="5548566" y="82308"/>
                </a:lnTo>
                <a:lnTo>
                  <a:pt x="5508549" y="99034"/>
                </a:lnTo>
                <a:lnTo>
                  <a:pt x="5490451" y="136918"/>
                </a:lnTo>
                <a:lnTo>
                  <a:pt x="5489245" y="154546"/>
                </a:lnTo>
                <a:lnTo>
                  <a:pt x="5489245" y="227711"/>
                </a:lnTo>
                <a:lnTo>
                  <a:pt x="5500001" y="273418"/>
                </a:lnTo>
                <a:lnTo>
                  <a:pt x="5532513" y="296684"/>
                </a:lnTo>
                <a:lnTo>
                  <a:pt x="5566715" y="301066"/>
                </a:lnTo>
                <a:lnTo>
                  <a:pt x="5627421" y="301066"/>
                </a:lnTo>
                <a:lnTo>
                  <a:pt x="5627421" y="253784"/>
                </a:lnTo>
                <a:lnTo>
                  <a:pt x="5554777" y="253784"/>
                </a:lnTo>
                <a:lnTo>
                  <a:pt x="5549062" y="252260"/>
                </a:lnTo>
                <a:lnTo>
                  <a:pt x="5542204" y="246176"/>
                </a:lnTo>
                <a:lnTo>
                  <a:pt x="5540553" y="241719"/>
                </a:lnTo>
                <a:lnTo>
                  <a:pt x="5540553" y="140538"/>
                </a:lnTo>
                <a:lnTo>
                  <a:pt x="5542204" y="136080"/>
                </a:lnTo>
                <a:lnTo>
                  <a:pt x="5549062" y="129997"/>
                </a:lnTo>
                <a:lnTo>
                  <a:pt x="5554777" y="128473"/>
                </a:lnTo>
                <a:lnTo>
                  <a:pt x="5627421" y="128473"/>
                </a:lnTo>
                <a:lnTo>
                  <a:pt x="5627421" y="81191"/>
                </a:lnTo>
                <a:close/>
              </a:path>
              <a:path w="6944359" h="1827529">
                <a:moveTo>
                  <a:pt x="5642534" y="1611871"/>
                </a:moveTo>
                <a:lnTo>
                  <a:pt x="5631599" y="1566494"/>
                </a:lnTo>
                <a:lnTo>
                  <a:pt x="5598884" y="1542986"/>
                </a:lnTo>
                <a:lnTo>
                  <a:pt x="5591226" y="1541360"/>
                </a:lnTo>
                <a:lnTo>
                  <a:pt x="5591226" y="1597863"/>
                </a:lnTo>
                <a:lnTo>
                  <a:pt x="5591226" y="1699044"/>
                </a:lnTo>
                <a:lnTo>
                  <a:pt x="5589575" y="1703501"/>
                </a:lnTo>
                <a:lnTo>
                  <a:pt x="5582717" y="1709585"/>
                </a:lnTo>
                <a:lnTo>
                  <a:pt x="5577129" y="1711109"/>
                </a:lnTo>
                <a:lnTo>
                  <a:pt x="5539791" y="1711109"/>
                </a:lnTo>
                <a:lnTo>
                  <a:pt x="5534076" y="1709585"/>
                </a:lnTo>
                <a:lnTo>
                  <a:pt x="5530647" y="1706549"/>
                </a:lnTo>
                <a:lnTo>
                  <a:pt x="5527345" y="1703501"/>
                </a:lnTo>
                <a:lnTo>
                  <a:pt x="5525567" y="1699044"/>
                </a:lnTo>
                <a:lnTo>
                  <a:pt x="5525567" y="1597863"/>
                </a:lnTo>
                <a:lnTo>
                  <a:pt x="5527345" y="1593405"/>
                </a:lnTo>
                <a:lnTo>
                  <a:pt x="5530647" y="1590357"/>
                </a:lnTo>
                <a:lnTo>
                  <a:pt x="5534076" y="1587322"/>
                </a:lnTo>
                <a:lnTo>
                  <a:pt x="5539791" y="1585798"/>
                </a:lnTo>
                <a:lnTo>
                  <a:pt x="5577129" y="1585798"/>
                </a:lnTo>
                <a:lnTo>
                  <a:pt x="5582717" y="1587322"/>
                </a:lnTo>
                <a:lnTo>
                  <a:pt x="5589575" y="1593405"/>
                </a:lnTo>
                <a:lnTo>
                  <a:pt x="5591226" y="1597863"/>
                </a:lnTo>
                <a:lnTo>
                  <a:pt x="5591226" y="1541360"/>
                </a:lnTo>
                <a:lnTo>
                  <a:pt x="5583186" y="1539633"/>
                </a:lnTo>
                <a:lnTo>
                  <a:pt x="5565064" y="1538516"/>
                </a:lnTo>
                <a:lnTo>
                  <a:pt x="5551729" y="1538516"/>
                </a:lnTo>
                <a:lnTo>
                  <a:pt x="5504586" y="1548561"/>
                </a:lnTo>
                <a:lnTo>
                  <a:pt x="5479110" y="1579118"/>
                </a:lnTo>
                <a:lnTo>
                  <a:pt x="5474259" y="1611871"/>
                </a:lnTo>
                <a:lnTo>
                  <a:pt x="5474259" y="1685036"/>
                </a:lnTo>
                <a:lnTo>
                  <a:pt x="5485181" y="1730489"/>
                </a:lnTo>
                <a:lnTo>
                  <a:pt x="5517896" y="1753958"/>
                </a:lnTo>
                <a:lnTo>
                  <a:pt x="5551729" y="1758391"/>
                </a:lnTo>
                <a:lnTo>
                  <a:pt x="5565064" y="1758391"/>
                </a:lnTo>
                <a:lnTo>
                  <a:pt x="5612193" y="1748421"/>
                </a:lnTo>
                <a:lnTo>
                  <a:pt x="5637669" y="1717827"/>
                </a:lnTo>
                <a:lnTo>
                  <a:pt x="5639282" y="1711109"/>
                </a:lnTo>
                <a:lnTo>
                  <a:pt x="5641314" y="1702676"/>
                </a:lnTo>
                <a:lnTo>
                  <a:pt x="5642534" y="1685036"/>
                </a:lnTo>
                <a:lnTo>
                  <a:pt x="5642534" y="1611871"/>
                </a:lnTo>
                <a:close/>
              </a:path>
              <a:path w="6944359" h="1827529">
                <a:moveTo>
                  <a:pt x="5857291" y="152565"/>
                </a:moveTo>
                <a:lnTo>
                  <a:pt x="5856211" y="136486"/>
                </a:lnTo>
                <a:lnTo>
                  <a:pt x="5854382" y="128473"/>
                </a:lnTo>
                <a:lnTo>
                  <a:pt x="5852985" y="122339"/>
                </a:lnTo>
                <a:lnTo>
                  <a:pt x="5819038" y="85852"/>
                </a:lnTo>
                <a:lnTo>
                  <a:pt x="5806745" y="82651"/>
                </a:lnTo>
                <a:lnTo>
                  <a:pt x="5806745" y="139674"/>
                </a:lnTo>
                <a:lnTo>
                  <a:pt x="5806745" y="166446"/>
                </a:lnTo>
                <a:lnTo>
                  <a:pt x="5749214" y="166446"/>
                </a:lnTo>
                <a:lnTo>
                  <a:pt x="5749252" y="139674"/>
                </a:lnTo>
                <a:lnTo>
                  <a:pt x="5750357" y="135255"/>
                </a:lnTo>
                <a:lnTo>
                  <a:pt x="5755183" y="129832"/>
                </a:lnTo>
                <a:lnTo>
                  <a:pt x="5760009" y="128473"/>
                </a:lnTo>
                <a:lnTo>
                  <a:pt x="5795442" y="128473"/>
                </a:lnTo>
                <a:lnTo>
                  <a:pt x="5799252" y="129959"/>
                </a:lnTo>
                <a:lnTo>
                  <a:pt x="5802300" y="132930"/>
                </a:lnTo>
                <a:lnTo>
                  <a:pt x="5805221" y="135839"/>
                </a:lnTo>
                <a:lnTo>
                  <a:pt x="5806745" y="139674"/>
                </a:lnTo>
                <a:lnTo>
                  <a:pt x="5806745" y="82651"/>
                </a:lnTo>
                <a:lnTo>
                  <a:pt x="5805665" y="82359"/>
                </a:lnTo>
                <a:lnTo>
                  <a:pt x="5790362" y="81191"/>
                </a:lnTo>
                <a:lnTo>
                  <a:pt x="5771185" y="81191"/>
                </a:lnTo>
                <a:lnTo>
                  <a:pt x="5725363" y="91059"/>
                </a:lnTo>
                <a:lnTo>
                  <a:pt x="5702224" y="121412"/>
                </a:lnTo>
                <a:lnTo>
                  <a:pt x="5697906" y="227711"/>
                </a:lnTo>
                <a:lnTo>
                  <a:pt x="5699087" y="245516"/>
                </a:lnTo>
                <a:lnTo>
                  <a:pt x="5717083" y="283514"/>
                </a:lnTo>
                <a:lnTo>
                  <a:pt x="5757024" y="299974"/>
                </a:lnTo>
                <a:lnTo>
                  <a:pt x="5775249" y="301066"/>
                </a:lnTo>
                <a:lnTo>
                  <a:pt x="5844337" y="301066"/>
                </a:lnTo>
                <a:lnTo>
                  <a:pt x="5844337" y="253784"/>
                </a:lnTo>
                <a:lnTo>
                  <a:pt x="5763311" y="253784"/>
                </a:lnTo>
                <a:lnTo>
                  <a:pt x="5757723" y="252260"/>
                </a:lnTo>
                <a:lnTo>
                  <a:pt x="5750865" y="246176"/>
                </a:lnTo>
                <a:lnTo>
                  <a:pt x="5749214" y="241719"/>
                </a:lnTo>
                <a:lnTo>
                  <a:pt x="5749214" y="213728"/>
                </a:lnTo>
                <a:lnTo>
                  <a:pt x="5857291" y="213728"/>
                </a:lnTo>
                <a:lnTo>
                  <a:pt x="5857291" y="166446"/>
                </a:lnTo>
                <a:lnTo>
                  <a:pt x="5857291" y="152565"/>
                </a:lnTo>
                <a:close/>
              </a:path>
              <a:path w="6944359" h="1827529">
                <a:moveTo>
                  <a:pt x="5860593" y="1611871"/>
                </a:moveTo>
                <a:lnTo>
                  <a:pt x="5850140" y="1566532"/>
                </a:lnTo>
                <a:lnTo>
                  <a:pt x="5819000" y="1542986"/>
                </a:lnTo>
                <a:lnTo>
                  <a:pt x="5787187" y="1538516"/>
                </a:lnTo>
                <a:lnTo>
                  <a:pt x="5768518" y="1538516"/>
                </a:lnTo>
                <a:lnTo>
                  <a:pt x="5758269" y="1539049"/>
                </a:lnTo>
                <a:lnTo>
                  <a:pt x="5750242" y="1540624"/>
                </a:lnTo>
                <a:lnTo>
                  <a:pt x="5744413" y="1543253"/>
                </a:lnTo>
                <a:lnTo>
                  <a:pt x="5740832" y="1546936"/>
                </a:lnTo>
                <a:lnTo>
                  <a:pt x="5744515" y="1538516"/>
                </a:lnTo>
                <a:lnTo>
                  <a:pt x="5695112" y="1538516"/>
                </a:lnTo>
                <a:lnTo>
                  <a:pt x="5695112" y="1758391"/>
                </a:lnTo>
                <a:lnTo>
                  <a:pt x="5746547" y="1758391"/>
                </a:lnTo>
                <a:lnTo>
                  <a:pt x="5746547" y="1596504"/>
                </a:lnTo>
                <a:lnTo>
                  <a:pt x="5747944" y="1593405"/>
                </a:lnTo>
                <a:lnTo>
                  <a:pt x="5753532" y="1587322"/>
                </a:lnTo>
                <a:lnTo>
                  <a:pt x="5758104" y="1585798"/>
                </a:lnTo>
                <a:lnTo>
                  <a:pt x="5797093" y="1585798"/>
                </a:lnTo>
                <a:lnTo>
                  <a:pt x="5801538" y="1587347"/>
                </a:lnTo>
                <a:lnTo>
                  <a:pt x="5807634" y="1593570"/>
                </a:lnTo>
                <a:lnTo>
                  <a:pt x="5809158" y="1597990"/>
                </a:lnTo>
                <a:lnTo>
                  <a:pt x="5809158" y="1758391"/>
                </a:lnTo>
                <a:lnTo>
                  <a:pt x="5860593" y="1758391"/>
                </a:lnTo>
                <a:lnTo>
                  <a:pt x="5860593" y="1611871"/>
                </a:lnTo>
                <a:close/>
              </a:path>
              <a:path w="6944359" h="1827529">
                <a:moveTo>
                  <a:pt x="6065952" y="1538516"/>
                </a:moveTo>
                <a:lnTo>
                  <a:pt x="6005246" y="1538516"/>
                </a:lnTo>
                <a:lnTo>
                  <a:pt x="5987110" y="1539633"/>
                </a:lnTo>
                <a:lnTo>
                  <a:pt x="5947207" y="1556359"/>
                </a:lnTo>
                <a:lnTo>
                  <a:pt x="5928982" y="1594243"/>
                </a:lnTo>
                <a:lnTo>
                  <a:pt x="5927776" y="1611871"/>
                </a:lnTo>
                <a:lnTo>
                  <a:pt x="5927776" y="1685036"/>
                </a:lnTo>
                <a:lnTo>
                  <a:pt x="5938596" y="1730743"/>
                </a:lnTo>
                <a:lnTo>
                  <a:pt x="5971146" y="1754009"/>
                </a:lnTo>
                <a:lnTo>
                  <a:pt x="6005246" y="1758391"/>
                </a:lnTo>
                <a:lnTo>
                  <a:pt x="6065952" y="1758391"/>
                </a:lnTo>
                <a:lnTo>
                  <a:pt x="6065952" y="1711109"/>
                </a:lnTo>
                <a:lnTo>
                  <a:pt x="5993308" y="1711109"/>
                </a:lnTo>
                <a:lnTo>
                  <a:pt x="5987720" y="1709585"/>
                </a:lnTo>
                <a:lnTo>
                  <a:pt x="5984164" y="1706549"/>
                </a:lnTo>
                <a:lnTo>
                  <a:pt x="5980862" y="1703501"/>
                </a:lnTo>
                <a:lnTo>
                  <a:pt x="5979211" y="1699044"/>
                </a:lnTo>
                <a:lnTo>
                  <a:pt x="5979211" y="1597863"/>
                </a:lnTo>
                <a:lnTo>
                  <a:pt x="5980862" y="1593405"/>
                </a:lnTo>
                <a:lnTo>
                  <a:pt x="5984164" y="1590357"/>
                </a:lnTo>
                <a:lnTo>
                  <a:pt x="5987720" y="1587322"/>
                </a:lnTo>
                <a:lnTo>
                  <a:pt x="5993308" y="1585798"/>
                </a:lnTo>
                <a:lnTo>
                  <a:pt x="6065952" y="1585798"/>
                </a:lnTo>
                <a:lnTo>
                  <a:pt x="6065952" y="1538516"/>
                </a:lnTo>
                <a:close/>
              </a:path>
              <a:path w="6944359" h="1827529">
                <a:moveTo>
                  <a:pt x="6295822" y="1609890"/>
                </a:moveTo>
                <a:lnTo>
                  <a:pt x="6294742" y="1593811"/>
                </a:lnTo>
                <a:lnTo>
                  <a:pt x="6292913" y="1585798"/>
                </a:lnTo>
                <a:lnTo>
                  <a:pt x="6291516" y="1579664"/>
                </a:lnTo>
                <a:lnTo>
                  <a:pt x="6257569" y="1543177"/>
                </a:lnTo>
                <a:lnTo>
                  <a:pt x="6245276" y="1539976"/>
                </a:lnTo>
                <a:lnTo>
                  <a:pt x="6245276" y="1596999"/>
                </a:lnTo>
                <a:lnTo>
                  <a:pt x="6245276" y="1623771"/>
                </a:lnTo>
                <a:lnTo>
                  <a:pt x="6187745" y="1623771"/>
                </a:lnTo>
                <a:lnTo>
                  <a:pt x="6187795" y="1596999"/>
                </a:lnTo>
                <a:lnTo>
                  <a:pt x="6189015" y="1592580"/>
                </a:lnTo>
                <a:lnTo>
                  <a:pt x="6191428" y="1589862"/>
                </a:lnTo>
                <a:lnTo>
                  <a:pt x="6193714" y="1587157"/>
                </a:lnTo>
                <a:lnTo>
                  <a:pt x="6198540" y="1585798"/>
                </a:lnTo>
                <a:lnTo>
                  <a:pt x="6233973" y="1585798"/>
                </a:lnTo>
                <a:lnTo>
                  <a:pt x="6237910" y="1587284"/>
                </a:lnTo>
                <a:lnTo>
                  <a:pt x="6240831" y="1590255"/>
                </a:lnTo>
                <a:lnTo>
                  <a:pt x="6243752" y="1593164"/>
                </a:lnTo>
                <a:lnTo>
                  <a:pt x="6245276" y="1596999"/>
                </a:lnTo>
                <a:lnTo>
                  <a:pt x="6245276" y="1539976"/>
                </a:lnTo>
                <a:lnTo>
                  <a:pt x="6244196" y="1539684"/>
                </a:lnTo>
                <a:lnTo>
                  <a:pt x="6228893" y="1538516"/>
                </a:lnTo>
                <a:lnTo>
                  <a:pt x="6209843" y="1538516"/>
                </a:lnTo>
                <a:lnTo>
                  <a:pt x="6164008" y="1548384"/>
                </a:lnTo>
                <a:lnTo>
                  <a:pt x="6140818" y="1578737"/>
                </a:lnTo>
                <a:lnTo>
                  <a:pt x="6136437" y="1685036"/>
                </a:lnTo>
                <a:lnTo>
                  <a:pt x="6137643" y="1702841"/>
                </a:lnTo>
                <a:lnTo>
                  <a:pt x="6155741" y="1740839"/>
                </a:lnTo>
                <a:lnTo>
                  <a:pt x="6195631" y="1757299"/>
                </a:lnTo>
                <a:lnTo>
                  <a:pt x="6213907" y="1758391"/>
                </a:lnTo>
                <a:lnTo>
                  <a:pt x="6282868" y="1758391"/>
                </a:lnTo>
                <a:lnTo>
                  <a:pt x="6282868" y="1711109"/>
                </a:lnTo>
                <a:lnTo>
                  <a:pt x="6201969" y="1711109"/>
                </a:lnTo>
                <a:lnTo>
                  <a:pt x="6196254" y="1709585"/>
                </a:lnTo>
                <a:lnTo>
                  <a:pt x="6192825" y="1706549"/>
                </a:lnTo>
                <a:lnTo>
                  <a:pt x="6189523" y="1703501"/>
                </a:lnTo>
                <a:lnTo>
                  <a:pt x="6187745" y="1699044"/>
                </a:lnTo>
                <a:lnTo>
                  <a:pt x="6187745" y="1671053"/>
                </a:lnTo>
                <a:lnTo>
                  <a:pt x="6295822" y="1671053"/>
                </a:lnTo>
                <a:lnTo>
                  <a:pt x="6295822" y="1623771"/>
                </a:lnTo>
                <a:lnTo>
                  <a:pt x="6295822" y="1609890"/>
                </a:lnTo>
                <a:close/>
              </a:path>
              <a:path w="6944359" h="1827529">
                <a:moveTo>
                  <a:pt x="6511468" y="1538516"/>
                </a:moveTo>
                <a:lnTo>
                  <a:pt x="6461176" y="1538516"/>
                </a:lnTo>
                <a:lnTo>
                  <a:pt x="6451168" y="1539049"/>
                </a:lnTo>
                <a:lnTo>
                  <a:pt x="6443281" y="1540624"/>
                </a:lnTo>
                <a:lnTo>
                  <a:pt x="6437503" y="1543253"/>
                </a:lnTo>
                <a:lnTo>
                  <a:pt x="6433871" y="1546936"/>
                </a:lnTo>
                <a:lnTo>
                  <a:pt x="6437046" y="1538516"/>
                </a:lnTo>
                <a:lnTo>
                  <a:pt x="6358179" y="1538516"/>
                </a:lnTo>
                <a:lnTo>
                  <a:pt x="6358179" y="1585798"/>
                </a:lnTo>
                <a:lnTo>
                  <a:pt x="6387770" y="1585798"/>
                </a:lnTo>
                <a:lnTo>
                  <a:pt x="6387770" y="1711109"/>
                </a:lnTo>
                <a:lnTo>
                  <a:pt x="6358179" y="1711109"/>
                </a:lnTo>
                <a:lnTo>
                  <a:pt x="6358179" y="1758391"/>
                </a:lnTo>
                <a:lnTo>
                  <a:pt x="6483401" y="1758391"/>
                </a:lnTo>
                <a:lnTo>
                  <a:pt x="6483401" y="1711109"/>
                </a:lnTo>
                <a:lnTo>
                  <a:pt x="6439205" y="1711109"/>
                </a:lnTo>
                <a:lnTo>
                  <a:pt x="6439205" y="1604835"/>
                </a:lnTo>
                <a:lnTo>
                  <a:pt x="6451270" y="1587881"/>
                </a:lnTo>
                <a:lnTo>
                  <a:pt x="6511468" y="1587881"/>
                </a:lnTo>
                <a:lnTo>
                  <a:pt x="6511468" y="1546936"/>
                </a:lnTo>
                <a:lnTo>
                  <a:pt x="6511468" y="1538516"/>
                </a:lnTo>
                <a:close/>
              </a:path>
              <a:path w="6944359" h="1827529">
                <a:moveTo>
                  <a:pt x="6737528" y="1611871"/>
                </a:moveTo>
                <a:lnTo>
                  <a:pt x="6727076" y="1566532"/>
                </a:lnTo>
                <a:lnTo>
                  <a:pt x="6696024" y="1542986"/>
                </a:lnTo>
                <a:lnTo>
                  <a:pt x="6664122" y="1538516"/>
                </a:lnTo>
                <a:lnTo>
                  <a:pt x="6645580" y="1538516"/>
                </a:lnTo>
                <a:lnTo>
                  <a:pt x="6635267" y="1539049"/>
                </a:lnTo>
                <a:lnTo>
                  <a:pt x="6627190" y="1540624"/>
                </a:lnTo>
                <a:lnTo>
                  <a:pt x="6621361" y="1543253"/>
                </a:lnTo>
                <a:lnTo>
                  <a:pt x="6617767" y="1546936"/>
                </a:lnTo>
                <a:lnTo>
                  <a:pt x="6621450" y="1538516"/>
                </a:lnTo>
                <a:lnTo>
                  <a:pt x="6572047" y="1538516"/>
                </a:lnTo>
                <a:lnTo>
                  <a:pt x="6572047" y="1758391"/>
                </a:lnTo>
                <a:lnTo>
                  <a:pt x="6623482" y="1758391"/>
                </a:lnTo>
                <a:lnTo>
                  <a:pt x="6623482" y="1596504"/>
                </a:lnTo>
                <a:lnTo>
                  <a:pt x="6624879" y="1593405"/>
                </a:lnTo>
                <a:lnTo>
                  <a:pt x="6630467" y="1587322"/>
                </a:lnTo>
                <a:lnTo>
                  <a:pt x="6635039" y="1585798"/>
                </a:lnTo>
                <a:lnTo>
                  <a:pt x="6674028" y="1585798"/>
                </a:lnTo>
                <a:lnTo>
                  <a:pt x="6678473" y="1587347"/>
                </a:lnTo>
                <a:lnTo>
                  <a:pt x="6684569" y="1593570"/>
                </a:lnTo>
                <a:lnTo>
                  <a:pt x="6686220" y="1597990"/>
                </a:lnTo>
                <a:lnTo>
                  <a:pt x="6686220" y="1758391"/>
                </a:lnTo>
                <a:lnTo>
                  <a:pt x="6737528" y="1758391"/>
                </a:lnTo>
                <a:lnTo>
                  <a:pt x="6737528" y="1611871"/>
                </a:lnTo>
                <a:close/>
              </a:path>
              <a:path w="6944359" h="1827529">
                <a:moveTo>
                  <a:pt x="6944284" y="1680972"/>
                </a:moveTo>
                <a:lnTo>
                  <a:pt x="6927393" y="1635760"/>
                </a:lnTo>
                <a:lnTo>
                  <a:pt x="6880149" y="1620100"/>
                </a:lnTo>
                <a:lnTo>
                  <a:pt x="6862623" y="1620100"/>
                </a:lnTo>
                <a:lnTo>
                  <a:pt x="6859829" y="1619338"/>
                </a:lnTo>
                <a:lnTo>
                  <a:pt x="6858051" y="1617827"/>
                </a:lnTo>
                <a:lnTo>
                  <a:pt x="6856146" y="1616303"/>
                </a:lnTo>
                <a:lnTo>
                  <a:pt x="6855257" y="1613789"/>
                </a:lnTo>
                <a:lnTo>
                  <a:pt x="6855257" y="1592478"/>
                </a:lnTo>
                <a:lnTo>
                  <a:pt x="6856273" y="1590027"/>
                </a:lnTo>
                <a:lnTo>
                  <a:pt x="6858559" y="1588376"/>
                </a:lnTo>
                <a:lnTo>
                  <a:pt x="6860718" y="1586661"/>
                </a:lnTo>
                <a:lnTo>
                  <a:pt x="6864274" y="1585798"/>
                </a:lnTo>
                <a:lnTo>
                  <a:pt x="6936156" y="1585798"/>
                </a:lnTo>
                <a:lnTo>
                  <a:pt x="6936156" y="1538516"/>
                </a:lnTo>
                <a:lnTo>
                  <a:pt x="6873291" y="1538516"/>
                </a:lnTo>
                <a:lnTo>
                  <a:pt x="6857733" y="1539405"/>
                </a:lnTo>
                <a:lnTo>
                  <a:pt x="6814121" y="1560817"/>
                </a:lnTo>
                <a:lnTo>
                  <a:pt x="6803949" y="1598091"/>
                </a:lnTo>
                <a:lnTo>
                  <a:pt x="6803949" y="1609890"/>
                </a:lnTo>
                <a:lnTo>
                  <a:pt x="6813270" y="1646834"/>
                </a:lnTo>
                <a:lnTo>
                  <a:pt x="6853961" y="1668957"/>
                </a:lnTo>
                <a:lnTo>
                  <a:pt x="6868846" y="1669872"/>
                </a:lnTo>
                <a:lnTo>
                  <a:pt x="6889801" y="1669872"/>
                </a:lnTo>
                <a:lnTo>
                  <a:pt x="6892849" y="1673136"/>
                </a:lnTo>
                <a:lnTo>
                  <a:pt x="6892849" y="1704555"/>
                </a:lnTo>
                <a:lnTo>
                  <a:pt x="6891833" y="1707070"/>
                </a:lnTo>
                <a:lnTo>
                  <a:pt x="6887896" y="1710309"/>
                </a:lnTo>
                <a:lnTo>
                  <a:pt x="6884213" y="1711109"/>
                </a:lnTo>
                <a:lnTo>
                  <a:pt x="6805981" y="1711109"/>
                </a:lnTo>
                <a:lnTo>
                  <a:pt x="6805981" y="1758391"/>
                </a:lnTo>
                <a:lnTo>
                  <a:pt x="6874815" y="1758391"/>
                </a:lnTo>
                <a:lnTo>
                  <a:pt x="6890271" y="1757476"/>
                </a:lnTo>
                <a:lnTo>
                  <a:pt x="6925869" y="1743621"/>
                </a:lnTo>
                <a:lnTo>
                  <a:pt x="6944284" y="1699209"/>
                </a:lnTo>
                <a:lnTo>
                  <a:pt x="6944284" y="1680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829"/>
              </a:lnSpc>
              <a:spcBef>
                <a:spcPts val="95"/>
              </a:spcBef>
              <a:tabLst>
                <a:tab pos="1766570" algn="l"/>
              </a:tabLst>
            </a:pPr>
            <a:r>
              <a:rPr spc="155" dirty="0"/>
              <a:t>Despite</a:t>
            </a:r>
            <a:r>
              <a:rPr dirty="0"/>
              <a:t>	</a:t>
            </a:r>
            <a:r>
              <a:rPr spc="35" dirty="0"/>
              <a:t>advancements,</a:t>
            </a:r>
          </a:p>
          <a:p>
            <a:pPr marL="12700" marR="5080" indent="2630805">
              <a:lnSpc>
                <a:spcPts val="3829"/>
              </a:lnSpc>
              <a:spcBef>
                <a:spcPts val="130"/>
              </a:spcBef>
              <a:tabLst>
                <a:tab pos="2423795" algn="l"/>
                <a:tab pos="3520440" algn="l"/>
                <a:tab pos="5055235" algn="l"/>
                <a:tab pos="6370320" algn="l"/>
              </a:tabLst>
            </a:pPr>
            <a:r>
              <a:rPr spc="155" dirty="0"/>
              <a:t>technology</a:t>
            </a:r>
            <a:r>
              <a:rPr dirty="0"/>
              <a:t>	</a:t>
            </a:r>
            <a:r>
              <a:rPr spc="775" dirty="0"/>
              <a:t>still</a:t>
            </a:r>
            <a:r>
              <a:rPr dirty="0"/>
              <a:t>	</a:t>
            </a:r>
            <a:r>
              <a:rPr spc="175" dirty="0"/>
              <a:t>faces challenges</a:t>
            </a:r>
            <a:r>
              <a:rPr dirty="0"/>
              <a:t>	</a:t>
            </a:r>
            <a:r>
              <a:rPr spc="-20" dirty="0"/>
              <a:t>such</a:t>
            </a:r>
            <a:r>
              <a:rPr dirty="0"/>
              <a:t>	</a:t>
            </a:r>
            <a:r>
              <a:rPr spc="-25" dirty="0"/>
              <a:t>as</a:t>
            </a:r>
          </a:p>
          <a:p>
            <a:pPr marL="2643505">
              <a:lnSpc>
                <a:spcPts val="3685"/>
              </a:lnSpc>
            </a:pPr>
            <a:r>
              <a:rPr spc="-25" dirty="0"/>
              <a:t>and</a:t>
            </a:r>
          </a:p>
          <a:p>
            <a:pPr marL="12700">
              <a:lnSpc>
                <a:spcPts val="3829"/>
              </a:lnSpc>
              <a:tabLst>
                <a:tab pos="1108710" algn="l"/>
                <a:tab pos="2204720" algn="l"/>
                <a:tab pos="2862580" algn="l"/>
                <a:tab pos="3520440" algn="l"/>
              </a:tabLst>
            </a:pPr>
            <a:r>
              <a:rPr spc="365" dirty="0"/>
              <a:t>that</a:t>
            </a:r>
            <a:r>
              <a:rPr dirty="0"/>
              <a:t>	</a:t>
            </a:r>
            <a:r>
              <a:rPr spc="-20" dirty="0"/>
              <a:t>need</a:t>
            </a:r>
            <a:r>
              <a:rPr dirty="0"/>
              <a:t>	</a:t>
            </a:r>
            <a:r>
              <a:rPr spc="360" dirty="0"/>
              <a:t>to</a:t>
            </a:r>
            <a:r>
              <a:rPr dirty="0"/>
              <a:t>	</a:t>
            </a:r>
            <a:r>
              <a:rPr spc="-25" dirty="0"/>
              <a:t>be</a:t>
            </a:r>
            <a:r>
              <a:rPr dirty="0"/>
              <a:t>	</a:t>
            </a:r>
            <a:r>
              <a:rPr spc="125" dirty="0"/>
              <a:t>addressed.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32480" y="7494397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3" name="object 3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67"/>
                  </a:lnTo>
                </a:path>
                <a:path w="226059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630615" y="1767186"/>
            <a:ext cx="660654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80310" algn="l"/>
              </a:tabLst>
            </a:pPr>
            <a:r>
              <a:rPr sz="6000" spc="210" dirty="0"/>
              <a:t>Voice</a:t>
            </a:r>
            <a:r>
              <a:rPr sz="6000" dirty="0"/>
              <a:t>	</a:t>
            </a:r>
            <a:r>
              <a:rPr sz="6000" spc="405" dirty="0"/>
              <a:t>Biometrics</a:t>
            </a:r>
            <a:endParaRPr sz="6000"/>
          </a:p>
        </p:txBody>
      </p:sp>
      <p:sp>
        <p:nvSpPr>
          <p:cNvPr id="9" name="object 9"/>
          <p:cNvSpPr/>
          <p:nvPr/>
        </p:nvSpPr>
        <p:spPr>
          <a:xfrm>
            <a:off x="11079162" y="3281273"/>
            <a:ext cx="3453765" cy="301625"/>
          </a:xfrm>
          <a:custGeom>
            <a:avLst/>
            <a:gdLst/>
            <a:ahLst/>
            <a:cxnLst/>
            <a:rect l="l" t="t" r="r" b="b"/>
            <a:pathLst>
              <a:path w="3453765" h="301625">
                <a:moveTo>
                  <a:pt x="55016" y="81191"/>
                </a:moveTo>
                <a:lnTo>
                  <a:pt x="0" y="81191"/>
                </a:lnTo>
                <a:lnTo>
                  <a:pt x="63741" y="301066"/>
                </a:lnTo>
                <a:lnTo>
                  <a:pt x="126390" y="301066"/>
                </a:lnTo>
                <a:lnTo>
                  <a:pt x="146269" y="232067"/>
                </a:lnTo>
                <a:lnTo>
                  <a:pt x="95961" y="232067"/>
                </a:lnTo>
                <a:lnTo>
                  <a:pt x="55016" y="81191"/>
                </a:lnTo>
                <a:close/>
              </a:path>
              <a:path w="3453765" h="301625">
                <a:moveTo>
                  <a:pt x="189738" y="81191"/>
                </a:moveTo>
                <a:lnTo>
                  <a:pt x="135915" y="81191"/>
                </a:lnTo>
                <a:lnTo>
                  <a:pt x="95961" y="232067"/>
                </a:lnTo>
                <a:lnTo>
                  <a:pt x="146269" y="232067"/>
                </a:lnTo>
                <a:lnTo>
                  <a:pt x="189738" y="81191"/>
                </a:lnTo>
                <a:close/>
              </a:path>
              <a:path w="3453765" h="301625">
                <a:moveTo>
                  <a:pt x="320560" y="81191"/>
                </a:moveTo>
                <a:lnTo>
                  <a:pt x="307174" y="81191"/>
                </a:lnTo>
                <a:lnTo>
                  <a:pt x="289089" y="82305"/>
                </a:lnTo>
                <a:lnTo>
                  <a:pt x="249174" y="99034"/>
                </a:lnTo>
                <a:lnTo>
                  <a:pt x="230968" y="136916"/>
                </a:lnTo>
                <a:lnTo>
                  <a:pt x="229755" y="154546"/>
                </a:lnTo>
                <a:lnTo>
                  <a:pt x="229755" y="227711"/>
                </a:lnTo>
                <a:lnTo>
                  <a:pt x="240674" y="273155"/>
                </a:lnTo>
                <a:lnTo>
                  <a:pt x="273392" y="296629"/>
                </a:lnTo>
                <a:lnTo>
                  <a:pt x="307174" y="301066"/>
                </a:lnTo>
                <a:lnTo>
                  <a:pt x="320560" y="301066"/>
                </a:lnTo>
                <a:lnTo>
                  <a:pt x="367732" y="291084"/>
                </a:lnTo>
                <a:lnTo>
                  <a:pt x="393223" y="260499"/>
                </a:lnTo>
                <a:lnTo>
                  <a:pt x="394838" y="253784"/>
                </a:lnTo>
                <a:lnTo>
                  <a:pt x="295249" y="253784"/>
                </a:lnTo>
                <a:lnTo>
                  <a:pt x="289585" y="252260"/>
                </a:lnTo>
                <a:lnTo>
                  <a:pt x="286156" y="249224"/>
                </a:lnTo>
                <a:lnTo>
                  <a:pt x="282778" y="246176"/>
                </a:lnTo>
                <a:lnTo>
                  <a:pt x="281101" y="241719"/>
                </a:lnTo>
                <a:lnTo>
                  <a:pt x="281101" y="140538"/>
                </a:lnTo>
                <a:lnTo>
                  <a:pt x="282778" y="136080"/>
                </a:lnTo>
                <a:lnTo>
                  <a:pt x="286156" y="133032"/>
                </a:lnTo>
                <a:lnTo>
                  <a:pt x="289585" y="129997"/>
                </a:lnTo>
                <a:lnTo>
                  <a:pt x="295249" y="128473"/>
                </a:lnTo>
                <a:lnTo>
                  <a:pt x="394834" y="128473"/>
                </a:lnTo>
                <a:lnTo>
                  <a:pt x="393223" y="121785"/>
                </a:lnTo>
                <a:lnTo>
                  <a:pt x="367732" y="91226"/>
                </a:lnTo>
                <a:lnTo>
                  <a:pt x="338686" y="82305"/>
                </a:lnTo>
                <a:lnTo>
                  <a:pt x="320560" y="81191"/>
                </a:lnTo>
                <a:close/>
              </a:path>
              <a:path w="3453765" h="301625">
                <a:moveTo>
                  <a:pt x="394834" y="128473"/>
                </a:moveTo>
                <a:lnTo>
                  <a:pt x="332549" y="128473"/>
                </a:lnTo>
                <a:lnTo>
                  <a:pt x="338201" y="129997"/>
                </a:lnTo>
                <a:lnTo>
                  <a:pt x="341566" y="133032"/>
                </a:lnTo>
                <a:lnTo>
                  <a:pt x="345008" y="136080"/>
                </a:lnTo>
                <a:lnTo>
                  <a:pt x="346722" y="140538"/>
                </a:lnTo>
                <a:lnTo>
                  <a:pt x="346722" y="241719"/>
                </a:lnTo>
                <a:lnTo>
                  <a:pt x="345008" y="246176"/>
                </a:lnTo>
                <a:lnTo>
                  <a:pt x="341566" y="249224"/>
                </a:lnTo>
                <a:lnTo>
                  <a:pt x="338201" y="252260"/>
                </a:lnTo>
                <a:lnTo>
                  <a:pt x="332549" y="253784"/>
                </a:lnTo>
                <a:lnTo>
                  <a:pt x="394838" y="253784"/>
                </a:lnTo>
                <a:lnTo>
                  <a:pt x="396867" y="245351"/>
                </a:lnTo>
                <a:lnTo>
                  <a:pt x="398081" y="227711"/>
                </a:lnTo>
                <a:lnTo>
                  <a:pt x="398081" y="154546"/>
                </a:lnTo>
                <a:lnTo>
                  <a:pt x="396867" y="136916"/>
                </a:lnTo>
                <a:lnTo>
                  <a:pt x="394834" y="128473"/>
                </a:lnTo>
                <a:close/>
              </a:path>
              <a:path w="3453765" h="301625">
                <a:moveTo>
                  <a:pt x="560819" y="0"/>
                </a:moveTo>
                <a:lnTo>
                  <a:pt x="505396" y="0"/>
                </a:lnTo>
                <a:lnTo>
                  <a:pt x="505396" y="53327"/>
                </a:lnTo>
                <a:lnTo>
                  <a:pt x="560819" y="53327"/>
                </a:lnTo>
                <a:lnTo>
                  <a:pt x="560819" y="0"/>
                </a:lnTo>
                <a:close/>
              </a:path>
              <a:path w="3453765" h="301625">
                <a:moveTo>
                  <a:pt x="558825" y="81191"/>
                </a:moveTo>
                <a:lnTo>
                  <a:pt x="447802" y="81191"/>
                </a:lnTo>
                <a:lnTo>
                  <a:pt x="447802" y="128473"/>
                </a:lnTo>
                <a:lnTo>
                  <a:pt x="507479" y="128473"/>
                </a:lnTo>
                <a:lnTo>
                  <a:pt x="507479" y="301066"/>
                </a:lnTo>
                <a:lnTo>
                  <a:pt x="618909" y="301066"/>
                </a:lnTo>
                <a:lnTo>
                  <a:pt x="618909" y="253784"/>
                </a:lnTo>
                <a:lnTo>
                  <a:pt x="558825" y="253784"/>
                </a:lnTo>
                <a:lnTo>
                  <a:pt x="558825" y="81191"/>
                </a:lnTo>
                <a:close/>
              </a:path>
              <a:path w="3453765" h="301625">
                <a:moveTo>
                  <a:pt x="821486" y="81191"/>
                </a:moveTo>
                <a:lnTo>
                  <a:pt x="760730" y="81191"/>
                </a:lnTo>
                <a:lnTo>
                  <a:pt x="742596" y="82305"/>
                </a:lnTo>
                <a:lnTo>
                  <a:pt x="702627" y="99034"/>
                </a:lnTo>
                <a:lnTo>
                  <a:pt x="684507" y="136916"/>
                </a:lnTo>
                <a:lnTo>
                  <a:pt x="683298" y="154546"/>
                </a:lnTo>
                <a:lnTo>
                  <a:pt x="683298" y="227711"/>
                </a:lnTo>
                <a:lnTo>
                  <a:pt x="694061" y="273411"/>
                </a:lnTo>
                <a:lnTo>
                  <a:pt x="726620" y="296681"/>
                </a:lnTo>
                <a:lnTo>
                  <a:pt x="760730" y="301066"/>
                </a:lnTo>
                <a:lnTo>
                  <a:pt x="821486" y="301066"/>
                </a:lnTo>
                <a:lnTo>
                  <a:pt x="821486" y="253784"/>
                </a:lnTo>
                <a:lnTo>
                  <a:pt x="748792" y="253784"/>
                </a:lnTo>
                <a:lnTo>
                  <a:pt x="743140" y="252260"/>
                </a:lnTo>
                <a:lnTo>
                  <a:pt x="739711" y="249224"/>
                </a:lnTo>
                <a:lnTo>
                  <a:pt x="736333" y="246176"/>
                </a:lnTo>
                <a:lnTo>
                  <a:pt x="734644" y="241719"/>
                </a:lnTo>
                <a:lnTo>
                  <a:pt x="734644" y="140538"/>
                </a:lnTo>
                <a:lnTo>
                  <a:pt x="736333" y="136080"/>
                </a:lnTo>
                <a:lnTo>
                  <a:pt x="739711" y="133032"/>
                </a:lnTo>
                <a:lnTo>
                  <a:pt x="743140" y="129997"/>
                </a:lnTo>
                <a:lnTo>
                  <a:pt x="748792" y="128473"/>
                </a:lnTo>
                <a:lnTo>
                  <a:pt x="821486" y="128473"/>
                </a:lnTo>
                <a:lnTo>
                  <a:pt x="821486" y="81191"/>
                </a:lnTo>
                <a:close/>
              </a:path>
              <a:path w="3453765" h="301625">
                <a:moveTo>
                  <a:pt x="984427" y="81191"/>
                </a:moveTo>
                <a:lnTo>
                  <a:pt x="965288" y="81191"/>
                </a:lnTo>
                <a:lnTo>
                  <a:pt x="947407" y="82286"/>
                </a:lnTo>
                <a:lnTo>
                  <a:pt x="909383" y="98729"/>
                </a:lnTo>
                <a:lnTo>
                  <a:pt x="893024" y="136670"/>
                </a:lnTo>
                <a:lnTo>
                  <a:pt x="891933" y="227711"/>
                </a:lnTo>
                <a:lnTo>
                  <a:pt x="893136" y="245508"/>
                </a:lnTo>
                <a:lnTo>
                  <a:pt x="911161" y="283514"/>
                </a:lnTo>
                <a:lnTo>
                  <a:pt x="951107" y="299970"/>
                </a:lnTo>
                <a:lnTo>
                  <a:pt x="969352" y="301066"/>
                </a:lnTo>
                <a:lnTo>
                  <a:pt x="1038352" y="301066"/>
                </a:lnTo>
                <a:lnTo>
                  <a:pt x="1038352" y="253784"/>
                </a:lnTo>
                <a:lnTo>
                  <a:pt x="957427" y="253784"/>
                </a:lnTo>
                <a:lnTo>
                  <a:pt x="951776" y="252260"/>
                </a:lnTo>
                <a:lnTo>
                  <a:pt x="948347" y="249224"/>
                </a:lnTo>
                <a:lnTo>
                  <a:pt x="944968" y="246176"/>
                </a:lnTo>
                <a:lnTo>
                  <a:pt x="943292" y="241719"/>
                </a:lnTo>
                <a:lnTo>
                  <a:pt x="943292" y="213728"/>
                </a:lnTo>
                <a:lnTo>
                  <a:pt x="1051344" y="213728"/>
                </a:lnTo>
                <a:lnTo>
                  <a:pt x="1051344" y="166446"/>
                </a:lnTo>
                <a:lnTo>
                  <a:pt x="943292" y="166446"/>
                </a:lnTo>
                <a:lnTo>
                  <a:pt x="943344" y="139674"/>
                </a:lnTo>
                <a:lnTo>
                  <a:pt x="944473" y="135255"/>
                </a:lnTo>
                <a:lnTo>
                  <a:pt x="949236" y="129832"/>
                </a:lnTo>
                <a:lnTo>
                  <a:pt x="954024" y="128473"/>
                </a:lnTo>
                <a:lnTo>
                  <a:pt x="1048434" y="128473"/>
                </a:lnTo>
                <a:lnTo>
                  <a:pt x="1047030" y="122331"/>
                </a:lnTo>
                <a:lnTo>
                  <a:pt x="1013101" y="85848"/>
                </a:lnTo>
                <a:lnTo>
                  <a:pt x="999725" y="82355"/>
                </a:lnTo>
                <a:lnTo>
                  <a:pt x="984427" y="81191"/>
                </a:lnTo>
                <a:close/>
              </a:path>
              <a:path w="3453765" h="301625">
                <a:moveTo>
                  <a:pt x="1048434" y="128473"/>
                </a:moveTo>
                <a:lnTo>
                  <a:pt x="989507" y="128473"/>
                </a:lnTo>
                <a:lnTo>
                  <a:pt x="993343" y="129959"/>
                </a:lnTo>
                <a:lnTo>
                  <a:pt x="996315" y="132930"/>
                </a:lnTo>
                <a:lnTo>
                  <a:pt x="999299" y="135839"/>
                </a:lnTo>
                <a:lnTo>
                  <a:pt x="1000785" y="139674"/>
                </a:lnTo>
                <a:lnTo>
                  <a:pt x="1000785" y="166446"/>
                </a:lnTo>
                <a:lnTo>
                  <a:pt x="1051344" y="166446"/>
                </a:lnTo>
                <a:lnTo>
                  <a:pt x="1051344" y="152565"/>
                </a:lnTo>
                <a:lnTo>
                  <a:pt x="1050265" y="136481"/>
                </a:lnTo>
                <a:lnTo>
                  <a:pt x="1048434" y="128473"/>
                </a:lnTo>
                <a:close/>
              </a:path>
              <a:path w="3453765" h="301625">
                <a:moveTo>
                  <a:pt x="1378991" y="0"/>
                </a:moveTo>
                <a:lnTo>
                  <a:pt x="1327543" y="0"/>
                </a:lnTo>
                <a:lnTo>
                  <a:pt x="1327543" y="301066"/>
                </a:lnTo>
                <a:lnTo>
                  <a:pt x="1415580" y="301066"/>
                </a:lnTo>
                <a:lnTo>
                  <a:pt x="1433699" y="299956"/>
                </a:lnTo>
                <a:lnTo>
                  <a:pt x="1473568" y="283324"/>
                </a:lnTo>
                <a:lnTo>
                  <a:pt x="1489756" y="253784"/>
                </a:lnTo>
                <a:lnTo>
                  <a:pt x="1378991" y="253784"/>
                </a:lnTo>
                <a:lnTo>
                  <a:pt x="1378991" y="139179"/>
                </a:lnTo>
                <a:lnTo>
                  <a:pt x="1380375" y="136080"/>
                </a:lnTo>
                <a:lnTo>
                  <a:pt x="1385938" y="129997"/>
                </a:lnTo>
                <a:lnTo>
                  <a:pt x="1390523" y="128473"/>
                </a:lnTo>
                <a:lnTo>
                  <a:pt x="1489834" y="128473"/>
                </a:lnTo>
                <a:lnTo>
                  <a:pt x="1488190" y="121535"/>
                </a:lnTo>
                <a:lnTo>
                  <a:pt x="1462955" y="91113"/>
                </a:lnTo>
                <a:lnTo>
                  <a:pt x="1438056" y="83172"/>
                </a:lnTo>
                <a:lnTo>
                  <a:pt x="1378292" y="83172"/>
                </a:lnTo>
                <a:lnTo>
                  <a:pt x="1378991" y="0"/>
                </a:lnTo>
                <a:close/>
              </a:path>
              <a:path w="3453765" h="301625">
                <a:moveTo>
                  <a:pt x="1489834" y="128473"/>
                </a:moveTo>
                <a:lnTo>
                  <a:pt x="1427505" y="128473"/>
                </a:lnTo>
                <a:lnTo>
                  <a:pt x="1433118" y="129997"/>
                </a:lnTo>
                <a:lnTo>
                  <a:pt x="1436484" y="133032"/>
                </a:lnTo>
                <a:lnTo>
                  <a:pt x="1439926" y="136080"/>
                </a:lnTo>
                <a:lnTo>
                  <a:pt x="1441640" y="140538"/>
                </a:lnTo>
                <a:lnTo>
                  <a:pt x="1441640" y="241719"/>
                </a:lnTo>
                <a:lnTo>
                  <a:pt x="1439926" y="246176"/>
                </a:lnTo>
                <a:lnTo>
                  <a:pt x="1436484" y="249224"/>
                </a:lnTo>
                <a:lnTo>
                  <a:pt x="1433118" y="252260"/>
                </a:lnTo>
                <a:lnTo>
                  <a:pt x="1427505" y="253784"/>
                </a:lnTo>
                <a:lnTo>
                  <a:pt x="1489756" y="253784"/>
                </a:lnTo>
                <a:lnTo>
                  <a:pt x="1491784" y="245351"/>
                </a:lnTo>
                <a:lnTo>
                  <a:pt x="1492999" y="227711"/>
                </a:lnTo>
                <a:lnTo>
                  <a:pt x="1492999" y="154546"/>
                </a:lnTo>
                <a:lnTo>
                  <a:pt x="1491797" y="136754"/>
                </a:lnTo>
                <a:lnTo>
                  <a:pt x="1489834" y="128473"/>
                </a:lnTo>
                <a:close/>
              </a:path>
              <a:path w="3453765" h="301625">
                <a:moveTo>
                  <a:pt x="1415580" y="81191"/>
                </a:moveTo>
                <a:lnTo>
                  <a:pt x="1387055" y="81191"/>
                </a:lnTo>
                <a:lnTo>
                  <a:pt x="1379486" y="81851"/>
                </a:lnTo>
                <a:lnTo>
                  <a:pt x="1378292" y="83172"/>
                </a:lnTo>
                <a:lnTo>
                  <a:pt x="1438056" y="83172"/>
                </a:lnTo>
                <a:lnTo>
                  <a:pt x="1433861" y="82293"/>
                </a:lnTo>
                <a:lnTo>
                  <a:pt x="1415580" y="81191"/>
                </a:lnTo>
                <a:close/>
              </a:path>
              <a:path w="3453765" h="301625">
                <a:moveTo>
                  <a:pt x="1657032" y="0"/>
                </a:moveTo>
                <a:lnTo>
                  <a:pt x="1601609" y="0"/>
                </a:lnTo>
                <a:lnTo>
                  <a:pt x="1601609" y="53327"/>
                </a:lnTo>
                <a:lnTo>
                  <a:pt x="1657032" y="53327"/>
                </a:lnTo>
                <a:lnTo>
                  <a:pt x="1657032" y="0"/>
                </a:lnTo>
                <a:close/>
              </a:path>
              <a:path w="3453765" h="301625">
                <a:moveTo>
                  <a:pt x="1655000" y="81191"/>
                </a:moveTo>
                <a:lnTo>
                  <a:pt x="1544002" y="81191"/>
                </a:lnTo>
                <a:lnTo>
                  <a:pt x="1544002" y="128473"/>
                </a:lnTo>
                <a:lnTo>
                  <a:pt x="1603692" y="128473"/>
                </a:lnTo>
                <a:lnTo>
                  <a:pt x="1603692" y="301066"/>
                </a:lnTo>
                <a:lnTo>
                  <a:pt x="1715071" y="301066"/>
                </a:lnTo>
                <a:lnTo>
                  <a:pt x="1715071" y="253784"/>
                </a:lnTo>
                <a:lnTo>
                  <a:pt x="1655000" y="253784"/>
                </a:lnTo>
                <a:lnTo>
                  <a:pt x="1655000" y="81191"/>
                </a:lnTo>
                <a:close/>
              </a:path>
              <a:path w="3453765" h="301625">
                <a:moveTo>
                  <a:pt x="1855279" y="81191"/>
                </a:moveTo>
                <a:lnTo>
                  <a:pt x="1841817" y="81191"/>
                </a:lnTo>
                <a:lnTo>
                  <a:pt x="1823767" y="82305"/>
                </a:lnTo>
                <a:lnTo>
                  <a:pt x="1783905" y="99034"/>
                </a:lnTo>
                <a:lnTo>
                  <a:pt x="1765688" y="136916"/>
                </a:lnTo>
                <a:lnTo>
                  <a:pt x="1764474" y="154546"/>
                </a:lnTo>
                <a:lnTo>
                  <a:pt x="1764474" y="227711"/>
                </a:lnTo>
                <a:lnTo>
                  <a:pt x="1775404" y="273155"/>
                </a:lnTo>
                <a:lnTo>
                  <a:pt x="1808099" y="296629"/>
                </a:lnTo>
                <a:lnTo>
                  <a:pt x="1841817" y="301066"/>
                </a:lnTo>
                <a:lnTo>
                  <a:pt x="1855279" y="301066"/>
                </a:lnTo>
                <a:lnTo>
                  <a:pt x="1902410" y="291084"/>
                </a:lnTo>
                <a:lnTo>
                  <a:pt x="1927891" y="260499"/>
                </a:lnTo>
                <a:lnTo>
                  <a:pt x="1929506" y="253784"/>
                </a:lnTo>
                <a:lnTo>
                  <a:pt x="1829879" y="253784"/>
                </a:lnTo>
                <a:lnTo>
                  <a:pt x="1824291" y="252260"/>
                </a:lnTo>
                <a:lnTo>
                  <a:pt x="1817433" y="246176"/>
                </a:lnTo>
                <a:lnTo>
                  <a:pt x="1815782" y="241719"/>
                </a:lnTo>
                <a:lnTo>
                  <a:pt x="1815782" y="140538"/>
                </a:lnTo>
                <a:lnTo>
                  <a:pt x="1817433" y="136080"/>
                </a:lnTo>
                <a:lnTo>
                  <a:pt x="1824291" y="129997"/>
                </a:lnTo>
                <a:lnTo>
                  <a:pt x="1829879" y="128473"/>
                </a:lnTo>
                <a:lnTo>
                  <a:pt x="1929502" y="128473"/>
                </a:lnTo>
                <a:lnTo>
                  <a:pt x="1927891" y="121785"/>
                </a:lnTo>
                <a:lnTo>
                  <a:pt x="1902410" y="91226"/>
                </a:lnTo>
                <a:lnTo>
                  <a:pt x="1873402" y="82305"/>
                </a:lnTo>
                <a:lnTo>
                  <a:pt x="1855279" y="81191"/>
                </a:lnTo>
                <a:close/>
              </a:path>
              <a:path w="3453765" h="301625">
                <a:moveTo>
                  <a:pt x="1929502" y="128473"/>
                </a:moveTo>
                <a:lnTo>
                  <a:pt x="1867217" y="128473"/>
                </a:lnTo>
                <a:lnTo>
                  <a:pt x="1872932" y="129997"/>
                </a:lnTo>
                <a:lnTo>
                  <a:pt x="1876234" y="133032"/>
                </a:lnTo>
                <a:lnTo>
                  <a:pt x="1879663" y="136080"/>
                </a:lnTo>
                <a:lnTo>
                  <a:pt x="1881441" y="140538"/>
                </a:lnTo>
                <a:lnTo>
                  <a:pt x="1881441" y="241719"/>
                </a:lnTo>
                <a:lnTo>
                  <a:pt x="1879663" y="246176"/>
                </a:lnTo>
                <a:lnTo>
                  <a:pt x="1876234" y="249224"/>
                </a:lnTo>
                <a:lnTo>
                  <a:pt x="1872932" y="252260"/>
                </a:lnTo>
                <a:lnTo>
                  <a:pt x="1867217" y="253784"/>
                </a:lnTo>
                <a:lnTo>
                  <a:pt x="1929506" y="253784"/>
                </a:lnTo>
                <a:lnTo>
                  <a:pt x="1931535" y="245351"/>
                </a:lnTo>
                <a:lnTo>
                  <a:pt x="1932749" y="227711"/>
                </a:lnTo>
                <a:lnTo>
                  <a:pt x="1932749" y="154546"/>
                </a:lnTo>
                <a:lnTo>
                  <a:pt x="1931535" y="136916"/>
                </a:lnTo>
                <a:lnTo>
                  <a:pt x="1929502" y="128473"/>
                </a:lnTo>
                <a:close/>
              </a:path>
              <a:path w="3453765" h="301625">
                <a:moveTo>
                  <a:pt x="2014664" y="81191"/>
                </a:moveTo>
                <a:lnTo>
                  <a:pt x="1967420" y="81191"/>
                </a:lnTo>
                <a:lnTo>
                  <a:pt x="1967420" y="301066"/>
                </a:lnTo>
                <a:lnTo>
                  <a:pt x="2016823" y="301066"/>
                </a:lnTo>
                <a:lnTo>
                  <a:pt x="2016927" y="136702"/>
                </a:lnTo>
                <a:lnTo>
                  <a:pt x="2016950" y="135940"/>
                </a:lnTo>
                <a:lnTo>
                  <a:pt x="2018093" y="132410"/>
                </a:lnTo>
                <a:lnTo>
                  <a:pt x="2019998" y="129565"/>
                </a:lnTo>
                <a:lnTo>
                  <a:pt x="2021903" y="126657"/>
                </a:lnTo>
                <a:lnTo>
                  <a:pt x="2025459" y="125209"/>
                </a:lnTo>
                <a:lnTo>
                  <a:pt x="2166803" y="125209"/>
                </a:lnTo>
                <a:lnTo>
                  <a:pt x="2165127" y="116528"/>
                </a:lnTo>
                <a:lnTo>
                  <a:pt x="2160678" y="105165"/>
                </a:lnTo>
                <a:lnTo>
                  <a:pt x="2154491" y="96354"/>
                </a:lnTo>
                <a:lnTo>
                  <a:pt x="2149375" y="92087"/>
                </a:lnTo>
                <a:lnTo>
                  <a:pt x="2074608" y="92087"/>
                </a:lnTo>
                <a:lnTo>
                  <a:pt x="2071764" y="89611"/>
                </a:lnTo>
                <a:lnTo>
                  <a:pt x="2010600" y="89611"/>
                </a:lnTo>
                <a:lnTo>
                  <a:pt x="2012632" y="83997"/>
                </a:lnTo>
                <a:lnTo>
                  <a:pt x="2013472" y="83660"/>
                </a:lnTo>
                <a:lnTo>
                  <a:pt x="2014664" y="81191"/>
                </a:lnTo>
                <a:close/>
              </a:path>
              <a:path w="3453765" h="301625">
                <a:moveTo>
                  <a:pt x="2101405" y="125209"/>
                </a:moveTo>
                <a:lnTo>
                  <a:pt x="2037143" y="125209"/>
                </a:lnTo>
                <a:lnTo>
                  <a:pt x="2039810" y="126326"/>
                </a:lnTo>
                <a:lnTo>
                  <a:pt x="2041207" y="128574"/>
                </a:lnTo>
                <a:lnTo>
                  <a:pt x="2042604" y="130759"/>
                </a:lnTo>
                <a:lnTo>
                  <a:pt x="2043268" y="135940"/>
                </a:lnTo>
                <a:lnTo>
                  <a:pt x="2043366" y="301066"/>
                </a:lnTo>
                <a:lnTo>
                  <a:pt x="2092769" y="301066"/>
                </a:lnTo>
                <a:lnTo>
                  <a:pt x="2092856" y="140169"/>
                </a:lnTo>
                <a:lnTo>
                  <a:pt x="2097976" y="126987"/>
                </a:lnTo>
                <a:lnTo>
                  <a:pt x="2101405" y="125209"/>
                </a:lnTo>
                <a:close/>
              </a:path>
              <a:path w="3453765" h="301625">
                <a:moveTo>
                  <a:pt x="2166803" y="125209"/>
                </a:moveTo>
                <a:lnTo>
                  <a:pt x="2113343" y="125209"/>
                </a:lnTo>
                <a:lnTo>
                  <a:pt x="2116264" y="126326"/>
                </a:lnTo>
                <a:lnTo>
                  <a:pt x="2117534" y="128574"/>
                </a:lnTo>
                <a:lnTo>
                  <a:pt x="2118677" y="130822"/>
                </a:lnTo>
                <a:lnTo>
                  <a:pt x="2119224" y="135940"/>
                </a:lnTo>
                <a:lnTo>
                  <a:pt x="2119312" y="301066"/>
                </a:lnTo>
                <a:lnTo>
                  <a:pt x="2168715" y="301066"/>
                </a:lnTo>
                <a:lnTo>
                  <a:pt x="2168715" y="146913"/>
                </a:lnTo>
                <a:lnTo>
                  <a:pt x="2167814" y="130444"/>
                </a:lnTo>
                <a:lnTo>
                  <a:pt x="2166803" y="125209"/>
                </a:lnTo>
                <a:close/>
              </a:path>
              <a:path w="3453765" h="301625">
                <a:moveTo>
                  <a:pt x="2111819" y="81191"/>
                </a:moveTo>
                <a:lnTo>
                  <a:pt x="2109533" y="81191"/>
                </a:lnTo>
                <a:lnTo>
                  <a:pt x="2097629" y="81872"/>
                </a:lnTo>
                <a:lnTo>
                  <a:pt x="2087832" y="83915"/>
                </a:lnTo>
                <a:lnTo>
                  <a:pt x="2080154" y="87320"/>
                </a:lnTo>
                <a:lnTo>
                  <a:pt x="2074608" y="92087"/>
                </a:lnTo>
                <a:lnTo>
                  <a:pt x="2149375" y="92087"/>
                </a:lnTo>
                <a:lnTo>
                  <a:pt x="2146538" y="89720"/>
                </a:lnTo>
                <a:lnTo>
                  <a:pt x="2136775" y="84982"/>
                </a:lnTo>
                <a:lnTo>
                  <a:pt x="2125202" y="82138"/>
                </a:lnTo>
                <a:lnTo>
                  <a:pt x="2111819" y="81191"/>
                </a:lnTo>
                <a:close/>
              </a:path>
              <a:path w="3453765" h="301625">
                <a:moveTo>
                  <a:pt x="2013472" y="83660"/>
                </a:moveTo>
                <a:lnTo>
                  <a:pt x="2012632" y="83997"/>
                </a:lnTo>
                <a:lnTo>
                  <a:pt x="2010600" y="89611"/>
                </a:lnTo>
                <a:lnTo>
                  <a:pt x="2013472" y="83660"/>
                </a:lnTo>
                <a:close/>
              </a:path>
              <a:path w="3453765" h="301625">
                <a:moveTo>
                  <a:pt x="2033968" y="81191"/>
                </a:moveTo>
                <a:lnTo>
                  <a:pt x="2019617" y="81191"/>
                </a:lnTo>
                <a:lnTo>
                  <a:pt x="2013472" y="83660"/>
                </a:lnTo>
                <a:lnTo>
                  <a:pt x="2010600" y="89611"/>
                </a:lnTo>
                <a:lnTo>
                  <a:pt x="2071764" y="89611"/>
                </a:lnTo>
                <a:lnTo>
                  <a:pt x="2069133" y="87320"/>
                </a:lnTo>
                <a:lnTo>
                  <a:pt x="2060527" y="83915"/>
                </a:lnTo>
                <a:lnTo>
                  <a:pt x="2048801" y="81872"/>
                </a:lnTo>
                <a:lnTo>
                  <a:pt x="2033968" y="81191"/>
                </a:lnTo>
                <a:close/>
              </a:path>
              <a:path w="3453765" h="301625">
                <a:moveTo>
                  <a:pt x="2299906" y="81191"/>
                </a:moveTo>
                <a:lnTo>
                  <a:pt x="2280729" y="81191"/>
                </a:lnTo>
                <a:lnTo>
                  <a:pt x="2262872" y="82286"/>
                </a:lnTo>
                <a:lnTo>
                  <a:pt x="2224849" y="98729"/>
                </a:lnTo>
                <a:lnTo>
                  <a:pt x="2208418" y="136670"/>
                </a:lnTo>
                <a:lnTo>
                  <a:pt x="2207323" y="227711"/>
                </a:lnTo>
                <a:lnTo>
                  <a:pt x="2208536" y="245508"/>
                </a:lnTo>
                <a:lnTo>
                  <a:pt x="2226627" y="283514"/>
                </a:lnTo>
                <a:lnTo>
                  <a:pt x="2266578" y="299970"/>
                </a:lnTo>
                <a:lnTo>
                  <a:pt x="2284793" y="301066"/>
                </a:lnTo>
                <a:lnTo>
                  <a:pt x="2353754" y="301066"/>
                </a:lnTo>
                <a:lnTo>
                  <a:pt x="2353754" y="253784"/>
                </a:lnTo>
                <a:lnTo>
                  <a:pt x="2272855" y="253784"/>
                </a:lnTo>
                <a:lnTo>
                  <a:pt x="2267267" y="252260"/>
                </a:lnTo>
                <a:lnTo>
                  <a:pt x="2260409" y="246176"/>
                </a:lnTo>
                <a:lnTo>
                  <a:pt x="2258758" y="241719"/>
                </a:lnTo>
                <a:lnTo>
                  <a:pt x="2258758" y="213728"/>
                </a:lnTo>
                <a:lnTo>
                  <a:pt x="2366835" y="213728"/>
                </a:lnTo>
                <a:lnTo>
                  <a:pt x="2366835" y="166446"/>
                </a:lnTo>
                <a:lnTo>
                  <a:pt x="2258758" y="166446"/>
                </a:lnTo>
                <a:lnTo>
                  <a:pt x="2258808" y="139674"/>
                </a:lnTo>
                <a:lnTo>
                  <a:pt x="2259901" y="135255"/>
                </a:lnTo>
                <a:lnTo>
                  <a:pt x="2264727" y="129832"/>
                </a:lnTo>
                <a:lnTo>
                  <a:pt x="2269426" y="128473"/>
                </a:lnTo>
                <a:lnTo>
                  <a:pt x="2363900" y="128473"/>
                </a:lnTo>
                <a:lnTo>
                  <a:pt x="2362485" y="122331"/>
                </a:lnTo>
                <a:lnTo>
                  <a:pt x="2328545" y="85848"/>
                </a:lnTo>
                <a:lnTo>
                  <a:pt x="2315166" y="82355"/>
                </a:lnTo>
                <a:lnTo>
                  <a:pt x="2299906" y="81191"/>
                </a:lnTo>
                <a:close/>
              </a:path>
              <a:path w="3453765" h="301625">
                <a:moveTo>
                  <a:pt x="2363900" y="128473"/>
                </a:moveTo>
                <a:lnTo>
                  <a:pt x="2304986" y="128473"/>
                </a:lnTo>
                <a:lnTo>
                  <a:pt x="2308796" y="129959"/>
                </a:lnTo>
                <a:lnTo>
                  <a:pt x="2311717" y="132930"/>
                </a:lnTo>
                <a:lnTo>
                  <a:pt x="2314765" y="135839"/>
                </a:lnTo>
                <a:lnTo>
                  <a:pt x="2316289" y="139674"/>
                </a:lnTo>
                <a:lnTo>
                  <a:pt x="2316289" y="166446"/>
                </a:lnTo>
                <a:lnTo>
                  <a:pt x="2366835" y="166446"/>
                </a:lnTo>
                <a:lnTo>
                  <a:pt x="2366835" y="152565"/>
                </a:lnTo>
                <a:lnTo>
                  <a:pt x="2365744" y="136481"/>
                </a:lnTo>
                <a:lnTo>
                  <a:pt x="2363900" y="128473"/>
                </a:lnTo>
                <a:close/>
              </a:path>
              <a:path w="3453765" h="301625">
                <a:moveTo>
                  <a:pt x="2521902" y="128473"/>
                </a:moveTo>
                <a:lnTo>
                  <a:pt x="2470467" y="128473"/>
                </a:lnTo>
                <a:lnTo>
                  <a:pt x="2470467" y="243865"/>
                </a:lnTo>
                <a:lnTo>
                  <a:pt x="2483675" y="285013"/>
                </a:lnTo>
                <a:lnTo>
                  <a:pt x="2521521" y="301066"/>
                </a:lnTo>
                <a:lnTo>
                  <a:pt x="2581211" y="301066"/>
                </a:lnTo>
                <a:lnTo>
                  <a:pt x="2581211" y="253784"/>
                </a:lnTo>
                <a:lnTo>
                  <a:pt x="2527490" y="253784"/>
                </a:lnTo>
                <a:lnTo>
                  <a:pt x="2524823" y="253314"/>
                </a:lnTo>
                <a:lnTo>
                  <a:pt x="2523553" y="252399"/>
                </a:lnTo>
                <a:lnTo>
                  <a:pt x="2522410" y="251409"/>
                </a:lnTo>
                <a:lnTo>
                  <a:pt x="2521902" y="249250"/>
                </a:lnTo>
                <a:lnTo>
                  <a:pt x="2521902" y="128473"/>
                </a:lnTo>
                <a:close/>
              </a:path>
              <a:path w="3453765" h="301625">
                <a:moveTo>
                  <a:pt x="2581211" y="81191"/>
                </a:moveTo>
                <a:lnTo>
                  <a:pt x="2431859" y="81191"/>
                </a:lnTo>
                <a:lnTo>
                  <a:pt x="2431859" y="128473"/>
                </a:lnTo>
                <a:lnTo>
                  <a:pt x="2581211" y="128473"/>
                </a:lnTo>
                <a:lnTo>
                  <a:pt x="2581211" y="81191"/>
                </a:lnTo>
                <a:close/>
              </a:path>
              <a:path w="3453765" h="301625">
                <a:moveTo>
                  <a:pt x="2521902" y="32423"/>
                </a:moveTo>
                <a:lnTo>
                  <a:pt x="2470467" y="32423"/>
                </a:lnTo>
                <a:lnTo>
                  <a:pt x="2470467" y="81191"/>
                </a:lnTo>
                <a:lnTo>
                  <a:pt x="2521902" y="81191"/>
                </a:lnTo>
                <a:lnTo>
                  <a:pt x="2521902" y="32423"/>
                </a:lnTo>
                <a:close/>
              </a:path>
              <a:path w="3453765" h="301625">
                <a:moveTo>
                  <a:pt x="2773489" y="253784"/>
                </a:moveTo>
                <a:lnTo>
                  <a:pt x="2648394" y="253784"/>
                </a:lnTo>
                <a:lnTo>
                  <a:pt x="2648394" y="301066"/>
                </a:lnTo>
                <a:lnTo>
                  <a:pt x="2773489" y="301066"/>
                </a:lnTo>
                <a:lnTo>
                  <a:pt x="2773489" y="253784"/>
                </a:lnTo>
                <a:close/>
              </a:path>
              <a:path w="3453765" h="301625">
                <a:moveTo>
                  <a:pt x="2727261" y="81191"/>
                </a:moveTo>
                <a:lnTo>
                  <a:pt x="2648394" y="81191"/>
                </a:lnTo>
                <a:lnTo>
                  <a:pt x="2648394" y="128473"/>
                </a:lnTo>
                <a:lnTo>
                  <a:pt x="2677985" y="128473"/>
                </a:lnTo>
                <a:lnTo>
                  <a:pt x="2677985" y="253784"/>
                </a:lnTo>
                <a:lnTo>
                  <a:pt x="2729293" y="253784"/>
                </a:lnTo>
                <a:lnTo>
                  <a:pt x="2729293" y="147510"/>
                </a:lnTo>
                <a:lnTo>
                  <a:pt x="2729547" y="143738"/>
                </a:lnTo>
                <a:lnTo>
                  <a:pt x="2731071" y="139979"/>
                </a:lnTo>
                <a:lnTo>
                  <a:pt x="2736913" y="132435"/>
                </a:lnTo>
                <a:lnTo>
                  <a:pt x="2741358" y="130556"/>
                </a:lnTo>
                <a:lnTo>
                  <a:pt x="2801556" y="130556"/>
                </a:lnTo>
                <a:lnTo>
                  <a:pt x="2801556" y="89611"/>
                </a:lnTo>
                <a:lnTo>
                  <a:pt x="2723959" y="89611"/>
                </a:lnTo>
                <a:lnTo>
                  <a:pt x="2727261" y="81191"/>
                </a:lnTo>
                <a:close/>
              </a:path>
              <a:path w="3453765" h="301625">
                <a:moveTo>
                  <a:pt x="2801556" y="81191"/>
                </a:moveTo>
                <a:lnTo>
                  <a:pt x="2751391" y="81191"/>
                </a:lnTo>
                <a:lnTo>
                  <a:pt x="2741390" y="81717"/>
                </a:lnTo>
                <a:lnTo>
                  <a:pt x="2733484" y="83296"/>
                </a:lnTo>
                <a:lnTo>
                  <a:pt x="2727674" y="85927"/>
                </a:lnTo>
                <a:lnTo>
                  <a:pt x="2723959" y="89611"/>
                </a:lnTo>
                <a:lnTo>
                  <a:pt x="2801556" y="89611"/>
                </a:lnTo>
                <a:lnTo>
                  <a:pt x="2801556" y="81191"/>
                </a:lnTo>
                <a:close/>
              </a:path>
              <a:path w="3453765" h="301625">
                <a:moveTo>
                  <a:pt x="2972498" y="0"/>
                </a:moveTo>
                <a:lnTo>
                  <a:pt x="2916999" y="0"/>
                </a:lnTo>
                <a:lnTo>
                  <a:pt x="2916999" y="53327"/>
                </a:lnTo>
                <a:lnTo>
                  <a:pt x="2972498" y="53327"/>
                </a:lnTo>
                <a:lnTo>
                  <a:pt x="2972498" y="0"/>
                </a:lnTo>
                <a:close/>
              </a:path>
              <a:path w="3453765" h="301625">
                <a:moveTo>
                  <a:pt x="2970466" y="81191"/>
                </a:moveTo>
                <a:lnTo>
                  <a:pt x="2859468" y="81191"/>
                </a:lnTo>
                <a:lnTo>
                  <a:pt x="2859468" y="128473"/>
                </a:lnTo>
                <a:lnTo>
                  <a:pt x="2919158" y="128473"/>
                </a:lnTo>
                <a:lnTo>
                  <a:pt x="2919158" y="301066"/>
                </a:lnTo>
                <a:lnTo>
                  <a:pt x="3030537" y="301066"/>
                </a:lnTo>
                <a:lnTo>
                  <a:pt x="3030537" y="253784"/>
                </a:lnTo>
                <a:lnTo>
                  <a:pt x="2970466" y="253784"/>
                </a:lnTo>
                <a:lnTo>
                  <a:pt x="2970466" y="81191"/>
                </a:lnTo>
                <a:close/>
              </a:path>
              <a:path w="3453765" h="301625">
                <a:moveTo>
                  <a:pt x="3233102" y="81191"/>
                </a:moveTo>
                <a:lnTo>
                  <a:pt x="3172396" y="81191"/>
                </a:lnTo>
                <a:lnTo>
                  <a:pt x="3154253" y="82305"/>
                </a:lnTo>
                <a:lnTo>
                  <a:pt x="3114230" y="99034"/>
                </a:lnTo>
                <a:lnTo>
                  <a:pt x="3096139" y="136916"/>
                </a:lnTo>
                <a:lnTo>
                  <a:pt x="3094926" y="154546"/>
                </a:lnTo>
                <a:lnTo>
                  <a:pt x="3094926" y="227711"/>
                </a:lnTo>
                <a:lnTo>
                  <a:pt x="3105695" y="273411"/>
                </a:lnTo>
                <a:lnTo>
                  <a:pt x="3138297" y="296681"/>
                </a:lnTo>
                <a:lnTo>
                  <a:pt x="3172396" y="301066"/>
                </a:lnTo>
                <a:lnTo>
                  <a:pt x="3233102" y="301066"/>
                </a:lnTo>
                <a:lnTo>
                  <a:pt x="3233102" y="253784"/>
                </a:lnTo>
                <a:lnTo>
                  <a:pt x="3160458" y="253784"/>
                </a:lnTo>
                <a:lnTo>
                  <a:pt x="3154743" y="252260"/>
                </a:lnTo>
                <a:lnTo>
                  <a:pt x="3151314" y="249224"/>
                </a:lnTo>
                <a:lnTo>
                  <a:pt x="3148012" y="246176"/>
                </a:lnTo>
                <a:lnTo>
                  <a:pt x="3146361" y="241719"/>
                </a:lnTo>
                <a:lnTo>
                  <a:pt x="3146361" y="140538"/>
                </a:lnTo>
                <a:lnTo>
                  <a:pt x="3148012" y="136080"/>
                </a:lnTo>
                <a:lnTo>
                  <a:pt x="3151314" y="133032"/>
                </a:lnTo>
                <a:lnTo>
                  <a:pt x="3154743" y="129997"/>
                </a:lnTo>
                <a:lnTo>
                  <a:pt x="3160458" y="128473"/>
                </a:lnTo>
                <a:lnTo>
                  <a:pt x="3233102" y="128473"/>
                </a:lnTo>
                <a:lnTo>
                  <a:pt x="3233102" y="81191"/>
                </a:lnTo>
                <a:close/>
              </a:path>
              <a:path w="3453765" h="301625">
                <a:moveTo>
                  <a:pt x="3445573" y="81191"/>
                </a:moveTo>
                <a:lnTo>
                  <a:pt x="3382708" y="81191"/>
                </a:lnTo>
                <a:lnTo>
                  <a:pt x="3367157" y="82076"/>
                </a:lnTo>
                <a:lnTo>
                  <a:pt x="3323546" y="103481"/>
                </a:lnTo>
                <a:lnTo>
                  <a:pt x="3313366" y="140766"/>
                </a:lnTo>
                <a:lnTo>
                  <a:pt x="3313366" y="152565"/>
                </a:lnTo>
                <a:lnTo>
                  <a:pt x="3330003" y="197866"/>
                </a:lnTo>
                <a:lnTo>
                  <a:pt x="3378263" y="212547"/>
                </a:lnTo>
                <a:lnTo>
                  <a:pt x="3399218" y="212547"/>
                </a:lnTo>
                <a:lnTo>
                  <a:pt x="3402266" y="215811"/>
                </a:lnTo>
                <a:lnTo>
                  <a:pt x="3402266" y="247243"/>
                </a:lnTo>
                <a:lnTo>
                  <a:pt x="3401250" y="249745"/>
                </a:lnTo>
                <a:lnTo>
                  <a:pt x="3397313" y="252996"/>
                </a:lnTo>
                <a:lnTo>
                  <a:pt x="3393630" y="253784"/>
                </a:lnTo>
                <a:lnTo>
                  <a:pt x="3315398" y="253784"/>
                </a:lnTo>
                <a:lnTo>
                  <a:pt x="3315398" y="301066"/>
                </a:lnTo>
                <a:lnTo>
                  <a:pt x="3384232" y="301066"/>
                </a:lnTo>
                <a:lnTo>
                  <a:pt x="3399692" y="300144"/>
                </a:lnTo>
                <a:lnTo>
                  <a:pt x="3435286" y="286296"/>
                </a:lnTo>
                <a:lnTo>
                  <a:pt x="3453701" y="241884"/>
                </a:lnTo>
                <a:lnTo>
                  <a:pt x="3453701" y="223647"/>
                </a:lnTo>
                <a:lnTo>
                  <a:pt x="3436810" y="178435"/>
                </a:lnTo>
                <a:lnTo>
                  <a:pt x="3389566" y="162775"/>
                </a:lnTo>
                <a:lnTo>
                  <a:pt x="3372040" y="162775"/>
                </a:lnTo>
                <a:lnTo>
                  <a:pt x="3369246" y="162013"/>
                </a:lnTo>
                <a:lnTo>
                  <a:pt x="3367468" y="160502"/>
                </a:lnTo>
                <a:lnTo>
                  <a:pt x="3365563" y="158978"/>
                </a:lnTo>
                <a:lnTo>
                  <a:pt x="3364674" y="156464"/>
                </a:lnTo>
                <a:lnTo>
                  <a:pt x="3364674" y="135153"/>
                </a:lnTo>
                <a:lnTo>
                  <a:pt x="3365690" y="132702"/>
                </a:lnTo>
                <a:lnTo>
                  <a:pt x="3367976" y="131051"/>
                </a:lnTo>
                <a:lnTo>
                  <a:pt x="3370135" y="129336"/>
                </a:lnTo>
                <a:lnTo>
                  <a:pt x="3373691" y="128473"/>
                </a:lnTo>
                <a:lnTo>
                  <a:pt x="3445573" y="128473"/>
                </a:lnTo>
                <a:lnTo>
                  <a:pt x="3445573" y="811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31503" y="3163594"/>
            <a:ext cx="7699375" cy="1970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829"/>
              </a:lnSpc>
              <a:spcBef>
                <a:spcPts val="95"/>
              </a:spcBef>
              <a:tabLst>
                <a:tab pos="889000" algn="l"/>
                <a:tab pos="1766570" algn="l"/>
                <a:tab pos="6151245" algn="l"/>
              </a:tabLst>
            </a:pPr>
            <a:r>
              <a:rPr sz="3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endParaRPr sz="3200">
              <a:latin typeface="Microsoft Sans Serif"/>
              <a:cs typeface="Microsoft Sans Serif"/>
            </a:endParaRPr>
          </a:p>
          <a:p>
            <a:pPr marL="12700" marR="5080">
              <a:lnSpc>
                <a:spcPts val="3829"/>
              </a:lnSpc>
              <a:spcBef>
                <a:spcPts val="95"/>
              </a:spcBef>
              <a:tabLst>
                <a:tab pos="889000" algn="l"/>
                <a:tab pos="1546860" algn="l"/>
                <a:tab pos="2423795" algn="l"/>
                <a:tab pos="3081655" algn="l"/>
                <a:tab pos="3958590" algn="l"/>
                <a:tab pos="4835525" algn="l"/>
                <a:tab pos="5712460" algn="l"/>
                <a:tab pos="5932170" algn="l"/>
                <a:tab pos="6809105" algn="l"/>
              </a:tabLst>
            </a:pPr>
            <a:r>
              <a:rPr sz="32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secure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280" dirty="0">
                <a:solidFill>
                  <a:srgbClr val="FFFFFF"/>
                </a:solidFill>
                <a:latin typeface="Microsoft Sans Serif"/>
                <a:cs typeface="Microsoft Sans Serif"/>
              </a:rPr>
              <a:t>authentication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fraud </a:t>
            </a:r>
            <a:r>
              <a:rPr sz="32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prevention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52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gaining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traction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32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financial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325" dirty="0">
                <a:solidFill>
                  <a:srgbClr val="FFFFFF"/>
                </a:solidFill>
                <a:latin typeface="Microsoft Sans Serif"/>
                <a:cs typeface="Microsoft Sans Serif"/>
              </a:rPr>
              <a:t>security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305" dirty="0">
                <a:solidFill>
                  <a:srgbClr val="FFFFFF"/>
                </a:solidFill>
                <a:latin typeface="Microsoft Sans Serif"/>
                <a:cs typeface="Microsoft Sans Serif"/>
              </a:rPr>
              <a:t>sectors.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32480" y="7494397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3" name="object 3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67"/>
                  </a:lnTo>
                </a:path>
                <a:path w="226059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277683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80310" algn="l"/>
                <a:tab pos="7416165" algn="l"/>
                <a:tab pos="8649970" algn="l"/>
              </a:tabLst>
            </a:pPr>
            <a:r>
              <a:rPr sz="6000" spc="200" dirty="0"/>
              <a:t>Voice</a:t>
            </a:r>
            <a:r>
              <a:rPr sz="6000" dirty="0"/>
              <a:t>	</a:t>
            </a:r>
            <a:r>
              <a:rPr sz="6000" spc="325" dirty="0"/>
              <a:t>Recognition</a:t>
            </a:r>
            <a:r>
              <a:rPr sz="6000" dirty="0"/>
              <a:t>	</a:t>
            </a:r>
            <a:r>
              <a:rPr sz="6000" spc="840" dirty="0"/>
              <a:t>in</a:t>
            </a:r>
            <a:r>
              <a:rPr sz="6000" dirty="0"/>
              <a:t>	</a:t>
            </a:r>
            <a:r>
              <a:rPr sz="6000" spc="210" dirty="0"/>
              <a:t>Automotive</a:t>
            </a:r>
            <a:endParaRPr sz="6000"/>
          </a:p>
        </p:txBody>
      </p:sp>
      <p:sp>
        <p:nvSpPr>
          <p:cNvPr id="9" name="object 9"/>
          <p:cNvSpPr/>
          <p:nvPr/>
        </p:nvSpPr>
        <p:spPr>
          <a:xfrm>
            <a:off x="11954065" y="2764917"/>
            <a:ext cx="3685540" cy="370205"/>
          </a:xfrm>
          <a:custGeom>
            <a:avLst/>
            <a:gdLst/>
            <a:ahLst/>
            <a:cxnLst/>
            <a:rect l="l" t="t" r="r" b="b"/>
            <a:pathLst>
              <a:path w="3685540" h="370205">
                <a:moveTo>
                  <a:pt x="55016" y="81191"/>
                </a:moveTo>
                <a:lnTo>
                  <a:pt x="0" y="81191"/>
                </a:lnTo>
                <a:lnTo>
                  <a:pt x="63741" y="301066"/>
                </a:lnTo>
                <a:lnTo>
                  <a:pt x="126403" y="301066"/>
                </a:lnTo>
                <a:lnTo>
                  <a:pt x="146278" y="232067"/>
                </a:lnTo>
                <a:lnTo>
                  <a:pt x="95961" y="232067"/>
                </a:lnTo>
                <a:lnTo>
                  <a:pt x="55016" y="81191"/>
                </a:lnTo>
                <a:close/>
              </a:path>
              <a:path w="3685540" h="370205">
                <a:moveTo>
                  <a:pt x="189738" y="81191"/>
                </a:moveTo>
                <a:lnTo>
                  <a:pt x="135915" y="81191"/>
                </a:lnTo>
                <a:lnTo>
                  <a:pt x="95961" y="232067"/>
                </a:lnTo>
                <a:lnTo>
                  <a:pt x="146278" y="232067"/>
                </a:lnTo>
                <a:lnTo>
                  <a:pt x="189738" y="81191"/>
                </a:lnTo>
                <a:close/>
              </a:path>
              <a:path w="3685540" h="370205">
                <a:moveTo>
                  <a:pt x="320548" y="81191"/>
                </a:moveTo>
                <a:lnTo>
                  <a:pt x="307174" y="81191"/>
                </a:lnTo>
                <a:lnTo>
                  <a:pt x="289089" y="82305"/>
                </a:lnTo>
                <a:lnTo>
                  <a:pt x="249186" y="99034"/>
                </a:lnTo>
                <a:lnTo>
                  <a:pt x="230959" y="136923"/>
                </a:lnTo>
                <a:lnTo>
                  <a:pt x="229743" y="154559"/>
                </a:lnTo>
                <a:lnTo>
                  <a:pt x="229743" y="227711"/>
                </a:lnTo>
                <a:lnTo>
                  <a:pt x="240683" y="273155"/>
                </a:lnTo>
                <a:lnTo>
                  <a:pt x="273394" y="296633"/>
                </a:lnTo>
                <a:lnTo>
                  <a:pt x="307174" y="301066"/>
                </a:lnTo>
                <a:lnTo>
                  <a:pt x="320548" y="301066"/>
                </a:lnTo>
                <a:lnTo>
                  <a:pt x="367732" y="291089"/>
                </a:lnTo>
                <a:lnTo>
                  <a:pt x="393223" y="260499"/>
                </a:lnTo>
                <a:lnTo>
                  <a:pt x="394838" y="253784"/>
                </a:lnTo>
                <a:lnTo>
                  <a:pt x="295249" y="253784"/>
                </a:lnTo>
                <a:lnTo>
                  <a:pt x="289598" y="252260"/>
                </a:lnTo>
                <a:lnTo>
                  <a:pt x="286156" y="249224"/>
                </a:lnTo>
                <a:lnTo>
                  <a:pt x="282790" y="246176"/>
                </a:lnTo>
                <a:lnTo>
                  <a:pt x="281101" y="241719"/>
                </a:lnTo>
                <a:lnTo>
                  <a:pt x="281101" y="140538"/>
                </a:lnTo>
                <a:lnTo>
                  <a:pt x="282790" y="136080"/>
                </a:lnTo>
                <a:lnTo>
                  <a:pt x="286156" y="133032"/>
                </a:lnTo>
                <a:lnTo>
                  <a:pt x="289598" y="129997"/>
                </a:lnTo>
                <a:lnTo>
                  <a:pt x="295249" y="128473"/>
                </a:lnTo>
                <a:lnTo>
                  <a:pt x="394832" y="128473"/>
                </a:lnTo>
                <a:lnTo>
                  <a:pt x="393223" y="121791"/>
                </a:lnTo>
                <a:lnTo>
                  <a:pt x="367732" y="91226"/>
                </a:lnTo>
                <a:lnTo>
                  <a:pt x="338681" y="82305"/>
                </a:lnTo>
                <a:lnTo>
                  <a:pt x="320548" y="81191"/>
                </a:lnTo>
                <a:close/>
              </a:path>
              <a:path w="3685540" h="370205">
                <a:moveTo>
                  <a:pt x="394832" y="128473"/>
                </a:moveTo>
                <a:lnTo>
                  <a:pt x="332549" y="128473"/>
                </a:lnTo>
                <a:lnTo>
                  <a:pt x="338201" y="129997"/>
                </a:lnTo>
                <a:lnTo>
                  <a:pt x="345008" y="136080"/>
                </a:lnTo>
                <a:lnTo>
                  <a:pt x="346722" y="140538"/>
                </a:lnTo>
                <a:lnTo>
                  <a:pt x="346722" y="241719"/>
                </a:lnTo>
                <a:lnTo>
                  <a:pt x="345008" y="246176"/>
                </a:lnTo>
                <a:lnTo>
                  <a:pt x="338201" y="252260"/>
                </a:lnTo>
                <a:lnTo>
                  <a:pt x="332549" y="253784"/>
                </a:lnTo>
                <a:lnTo>
                  <a:pt x="394838" y="253784"/>
                </a:lnTo>
                <a:lnTo>
                  <a:pt x="396867" y="245351"/>
                </a:lnTo>
                <a:lnTo>
                  <a:pt x="398081" y="227711"/>
                </a:lnTo>
                <a:lnTo>
                  <a:pt x="398081" y="154559"/>
                </a:lnTo>
                <a:lnTo>
                  <a:pt x="396867" y="136923"/>
                </a:lnTo>
                <a:lnTo>
                  <a:pt x="394832" y="128473"/>
                </a:lnTo>
                <a:close/>
              </a:path>
              <a:path w="3685540" h="370205">
                <a:moveTo>
                  <a:pt x="560806" y="0"/>
                </a:moveTo>
                <a:lnTo>
                  <a:pt x="505396" y="0"/>
                </a:lnTo>
                <a:lnTo>
                  <a:pt x="505396" y="53340"/>
                </a:lnTo>
                <a:lnTo>
                  <a:pt x="560806" y="53340"/>
                </a:lnTo>
                <a:lnTo>
                  <a:pt x="560806" y="0"/>
                </a:lnTo>
                <a:close/>
              </a:path>
              <a:path w="3685540" h="370205">
                <a:moveTo>
                  <a:pt x="558838" y="81191"/>
                </a:moveTo>
                <a:lnTo>
                  <a:pt x="447802" y="81191"/>
                </a:lnTo>
                <a:lnTo>
                  <a:pt x="447802" y="128473"/>
                </a:lnTo>
                <a:lnTo>
                  <a:pt x="507479" y="128473"/>
                </a:lnTo>
                <a:lnTo>
                  <a:pt x="507479" y="301066"/>
                </a:lnTo>
                <a:lnTo>
                  <a:pt x="618909" y="301066"/>
                </a:lnTo>
                <a:lnTo>
                  <a:pt x="618909" y="253784"/>
                </a:lnTo>
                <a:lnTo>
                  <a:pt x="558838" y="253784"/>
                </a:lnTo>
                <a:lnTo>
                  <a:pt x="558838" y="81191"/>
                </a:lnTo>
                <a:close/>
              </a:path>
              <a:path w="3685540" h="370205">
                <a:moveTo>
                  <a:pt x="821499" y="81191"/>
                </a:moveTo>
                <a:lnTo>
                  <a:pt x="760666" y="81191"/>
                </a:lnTo>
                <a:lnTo>
                  <a:pt x="742570" y="82305"/>
                </a:lnTo>
                <a:lnTo>
                  <a:pt x="702627" y="99034"/>
                </a:lnTo>
                <a:lnTo>
                  <a:pt x="684507" y="136923"/>
                </a:lnTo>
                <a:lnTo>
                  <a:pt x="683298" y="154559"/>
                </a:lnTo>
                <a:lnTo>
                  <a:pt x="683298" y="227711"/>
                </a:lnTo>
                <a:lnTo>
                  <a:pt x="694061" y="273418"/>
                </a:lnTo>
                <a:lnTo>
                  <a:pt x="726613" y="296683"/>
                </a:lnTo>
                <a:lnTo>
                  <a:pt x="760666" y="301066"/>
                </a:lnTo>
                <a:lnTo>
                  <a:pt x="821499" y="301066"/>
                </a:lnTo>
                <a:lnTo>
                  <a:pt x="821499" y="253784"/>
                </a:lnTo>
                <a:lnTo>
                  <a:pt x="748855" y="253784"/>
                </a:lnTo>
                <a:lnTo>
                  <a:pt x="743140" y="252260"/>
                </a:lnTo>
                <a:lnTo>
                  <a:pt x="739711" y="249224"/>
                </a:lnTo>
                <a:lnTo>
                  <a:pt x="736333" y="246176"/>
                </a:lnTo>
                <a:lnTo>
                  <a:pt x="734656" y="241719"/>
                </a:lnTo>
                <a:lnTo>
                  <a:pt x="734656" y="140538"/>
                </a:lnTo>
                <a:lnTo>
                  <a:pt x="736333" y="136080"/>
                </a:lnTo>
                <a:lnTo>
                  <a:pt x="739711" y="133032"/>
                </a:lnTo>
                <a:lnTo>
                  <a:pt x="743140" y="129997"/>
                </a:lnTo>
                <a:lnTo>
                  <a:pt x="748855" y="128473"/>
                </a:lnTo>
                <a:lnTo>
                  <a:pt x="821499" y="128473"/>
                </a:lnTo>
                <a:lnTo>
                  <a:pt x="821499" y="81191"/>
                </a:lnTo>
                <a:close/>
              </a:path>
              <a:path w="3685540" h="370205">
                <a:moveTo>
                  <a:pt x="984440" y="81191"/>
                </a:moveTo>
                <a:lnTo>
                  <a:pt x="965263" y="81191"/>
                </a:lnTo>
                <a:lnTo>
                  <a:pt x="947406" y="82288"/>
                </a:lnTo>
                <a:lnTo>
                  <a:pt x="909383" y="98742"/>
                </a:lnTo>
                <a:lnTo>
                  <a:pt x="893060" y="136677"/>
                </a:lnTo>
                <a:lnTo>
                  <a:pt x="891984" y="227711"/>
                </a:lnTo>
                <a:lnTo>
                  <a:pt x="893177" y="245513"/>
                </a:lnTo>
                <a:lnTo>
                  <a:pt x="911161" y="283527"/>
                </a:lnTo>
                <a:lnTo>
                  <a:pt x="951112" y="299970"/>
                </a:lnTo>
                <a:lnTo>
                  <a:pt x="969327" y="301066"/>
                </a:lnTo>
                <a:lnTo>
                  <a:pt x="1038415" y="301066"/>
                </a:lnTo>
                <a:lnTo>
                  <a:pt x="1038415" y="253784"/>
                </a:lnTo>
                <a:lnTo>
                  <a:pt x="957389" y="253784"/>
                </a:lnTo>
                <a:lnTo>
                  <a:pt x="951801" y="252260"/>
                </a:lnTo>
                <a:lnTo>
                  <a:pt x="944943" y="246176"/>
                </a:lnTo>
                <a:lnTo>
                  <a:pt x="943292" y="241719"/>
                </a:lnTo>
                <a:lnTo>
                  <a:pt x="943292" y="213728"/>
                </a:lnTo>
                <a:lnTo>
                  <a:pt x="1051369" y="213728"/>
                </a:lnTo>
                <a:lnTo>
                  <a:pt x="1051369" y="166446"/>
                </a:lnTo>
                <a:lnTo>
                  <a:pt x="943292" y="166446"/>
                </a:lnTo>
                <a:lnTo>
                  <a:pt x="943342" y="139674"/>
                </a:lnTo>
                <a:lnTo>
                  <a:pt x="944435" y="135255"/>
                </a:lnTo>
                <a:lnTo>
                  <a:pt x="949261" y="129832"/>
                </a:lnTo>
                <a:lnTo>
                  <a:pt x="954087" y="128473"/>
                </a:lnTo>
                <a:lnTo>
                  <a:pt x="1048433" y="128473"/>
                </a:lnTo>
                <a:lnTo>
                  <a:pt x="1047019" y="122332"/>
                </a:lnTo>
                <a:lnTo>
                  <a:pt x="1013126" y="85850"/>
                </a:lnTo>
                <a:lnTo>
                  <a:pt x="999753" y="82355"/>
                </a:lnTo>
                <a:lnTo>
                  <a:pt x="984440" y="81191"/>
                </a:lnTo>
                <a:close/>
              </a:path>
              <a:path w="3685540" h="370205">
                <a:moveTo>
                  <a:pt x="1048433" y="128473"/>
                </a:moveTo>
                <a:lnTo>
                  <a:pt x="989520" y="128473"/>
                </a:lnTo>
                <a:lnTo>
                  <a:pt x="993330" y="129971"/>
                </a:lnTo>
                <a:lnTo>
                  <a:pt x="996378" y="132943"/>
                </a:lnTo>
                <a:lnTo>
                  <a:pt x="999299" y="135839"/>
                </a:lnTo>
                <a:lnTo>
                  <a:pt x="1000823" y="139674"/>
                </a:lnTo>
                <a:lnTo>
                  <a:pt x="1000823" y="166446"/>
                </a:lnTo>
                <a:lnTo>
                  <a:pt x="1051369" y="166446"/>
                </a:lnTo>
                <a:lnTo>
                  <a:pt x="1051369" y="152565"/>
                </a:lnTo>
                <a:lnTo>
                  <a:pt x="1050278" y="136482"/>
                </a:lnTo>
                <a:lnTo>
                  <a:pt x="1048433" y="128473"/>
                </a:lnTo>
                <a:close/>
              </a:path>
              <a:path w="3685540" h="370205">
                <a:moveTo>
                  <a:pt x="1458150" y="253784"/>
                </a:moveTo>
                <a:lnTo>
                  <a:pt x="1332928" y="253784"/>
                </a:lnTo>
                <a:lnTo>
                  <a:pt x="1332928" y="301066"/>
                </a:lnTo>
                <a:lnTo>
                  <a:pt x="1458150" y="301066"/>
                </a:lnTo>
                <a:lnTo>
                  <a:pt x="1458150" y="253784"/>
                </a:lnTo>
                <a:close/>
              </a:path>
              <a:path w="3685540" h="370205">
                <a:moveTo>
                  <a:pt x="1411795" y="81191"/>
                </a:moveTo>
                <a:lnTo>
                  <a:pt x="1332928" y="81191"/>
                </a:lnTo>
                <a:lnTo>
                  <a:pt x="1332928" y="128473"/>
                </a:lnTo>
                <a:lnTo>
                  <a:pt x="1362519" y="128473"/>
                </a:lnTo>
                <a:lnTo>
                  <a:pt x="1362519" y="253784"/>
                </a:lnTo>
                <a:lnTo>
                  <a:pt x="1413827" y="253784"/>
                </a:lnTo>
                <a:lnTo>
                  <a:pt x="1413827" y="147510"/>
                </a:lnTo>
                <a:lnTo>
                  <a:pt x="1414081" y="143738"/>
                </a:lnTo>
                <a:lnTo>
                  <a:pt x="1415605" y="139979"/>
                </a:lnTo>
                <a:lnTo>
                  <a:pt x="1418526" y="136207"/>
                </a:lnTo>
                <a:lnTo>
                  <a:pt x="1421574" y="132448"/>
                </a:lnTo>
                <a:lnTo>
                  <a:pt x="1425892" y="130556"/>
                </a:lnTo>
                <a:lnTo>
                  <a:pt x="1486217" y="130556"/>
                </a:lnTo>
                <a:lnTo>
                  <a:pt x="1486217" y="89623"/>
                </a:lnTo>
                <a:lnTo>
                  <a:pt x="1408493" y="89623"/>
                </a:lnTo>
                <a:lnTo>
                  <a:pt x="1411795" y="81191"/>
                </a:lnTo>
                <a:close/>
              </a:path>
              <a:path w="3685540" h="370205">
                <a:moveTo>
                  <a:pt x="1486217" y="81191"/>
                </a:moveTo>
                <a:lnTo>
                  <a:pt x="1435925" y="81191"/>
                </a:lnTo>
                <a:lnTo>
                  <a:pt x="1425924" y="81717"/>
                </a:lnTo>
                <a:lnTo>
                  <a:pt x="1418018" y="83297"/>
                </a:lnTo>
                <a:lnTo>
                  <a:pt x="1412208" y="85932"/>
                </a:lnTo>
                <a:lnTo>
                  <a:pt x="1408493" y="89623"/>
                </a:lnTo>
                <a:lnTo>
                  <a:pt x="1486217" y="89623"/>
                </a:lnTo>
                <a:lnTo>
                  <a:pt x="1486217" y="81191"/>
                </a:lnTo>
                <a:close/>
              </a:path>
              <a:path w="3685540" h="370205">
                <a:moveTo>
                  <a:pt x="1642173" y="81191"/>
                </a:moveTo>
                <a:lnTo>
                  <a:pt x="1622996" y="81191"/>
                </a:lnTo>
                <a:lnTo>
                  <a:pt x="1605139" y="82288"/>
                </a:lnTo>
                <a:lnTo>
                  <a:pt x="1567116" y="98742"/>
                </a:lnTo>
                <a:lnTo>
                  <a:pt x="1550793" y="136677"/>
                </a:lnTo>
                <a:lnTo>
                  <a:pt x="1549717" y="227711"/>
                </a:lnTo>
                <a:lnTo>
                  <a:pt x="1550910" y="245513"/>
                </a:lnTo>
                <a:lnTo>
                  <a:pt x="1568894" y="283527"/>
                </a:lnTo>
                <a:lnTo>
                  <a:pt x="1608845" y="299970"/>
                </a:lnTo>
                <a:lnTo>
                  <a:pt x="1627060" y="301066"/>
                </a:lnTo>
                <a:lnTo>
                  <a:pt x="1696021" y="301066"/>
                </a:lnTo>
                <a:lnTo>
                  <a:pt x="1696021" y="253784"/>
                </a:lnTo>
                <a:lnTo>
                  <a:pt x="1615122" y="253784"/>
                </a:lnTo>
                <a:lnTo>
                  <a:pt x="1609534" y="252260"/>
                </a:lnTo>
                <a:lnTo>
                  <a:pt x="1602676" y="246176"/>
                </a:lnTo>
                <a:lnTo>
                  <a:pt x="1601025" y="241719"/>
                </a:lnTo>
                <a:lnTo>
                  <a:pt x="1601025" y="213728"/>
                </a:lnTo>
                <a:lnTo>
                  <a:pt x="1709102" y="213728"/>
                </a:lnTo>
                <a:lnTo>
                  <a:pt x="1709102" y="166446"/>
                </a:lnTo>
                <a:lnTo>
                  <a:pt x="1601025" y="166446"/>
                </a:lnTo>
                <a:lnTo>
                  <a:pt x="1601075" y="139674"/>
                </a:lnTo>
                <a:lnTo>
                  <a:pt x="1602168" y="135255"/>
                </a:lnTo>
                <a:lnTo>
                  <a:pt x="1606994" y="129832"/>
                </a:lnTo>
                <a:lnTo>
                  <a:pt x="1611693" y="128473"/>
                </a:lnTo>
                <a:lnTo>
                  <a:pt x="1706166" y="128473"/>
                </a:lnTo>
                <a:lnTo>
                  <a:pt x="1704752" y="122332"/>
                </a:lnTo>
                <a:lnTo>
                  <a:pt x="1670859" y="85850"/>
                </a:lnTo>
                <a:lnTo>
                  <a:pt x="1657486" y="82355"/>
                </a:lnTo>
                <a:lnTo>
                  <a:pt x="1642173" y="81191"/>
                </a:lnTo>
                <a:close/>
              </a:path>
              <a:path w="3685540" h="370205">
                <a:moveTo>
                  <a:pt x="1706166" y="128473"/>
                </a:moveTo>
                <a:lnTo>
                  <a:pt x="1647253" y="128473"/>
                </a:lnTo>
                <a:lnTo>
                  <a:pt x="1651063" y="129971"/>
                </a:lnTo>
                <a:lnTo>
                  <a:pt x="1654111" y="132943"/>
                </a:lnTo>
                <a:lnTo>
                  <a:pt x="1657032" y="135839"/>
                </a:lnTo>
                <a:lnTo>
                  <a:pt x="1658556" y="139674"/>
                </a:lnTo>
                <a:lnTo>
                  <a:pt x="1658556" y="166446"/>
                </a:lnTo>
                <a:lnTo>
                  <a:pt x="1709102" y="166446"/>
                </a:lnTo>
                <a:lnTo>
                  <a:pt x="1709102" y="152565"/>
                </a:lnTo>
                <a:lnTo>
                  <a:pt x="1708011" y="136482"/>
                </a:lnTo>
                <a:lnTo>
                  <a:pt x="1706166" y="128473"/>
                </a:lnTo>
                <a:close/>
              </a:path>
              <a:path w="3685540" h="370205">
                <a:moveTo>
                  <a:pt x="1917636" y="81191"/>
                </a:moveTo>
                <a:lnTo>
                  <a:pt x="1856930" y="81191"/>
                </a:lnTo>
                <a:lnTo>
                  <a:pt x="1838807" y="82305"/>
                </a:lnTo>
                <a:lnTo>
                  <a:pt x="1798891" y="99034"/>
                </a:lnTo>
                <a:lnTo>
                  <a:pt x="1780674" y="136923"/>
                </a:lnTo>
                <a:lnTo>
                  <a:pt x="1779460" y="154559"/>
                </a:lnTo>
                <a:lnTo>
                  <a:pt x="1779460" y="227711"/>
                </a:lnTo>
                <a:lnTo>
                  <a:pt x="1790283" y="273418"/>
                </a:lnTo>
                <a:lnTo>
                  <a:pt x="1822831" y="296683"/>
                </a:lnTo>
                <a:lnTo>
                  <a:pt x="1856930" y="301066"/>
                </a:lnTo>
                <a:lnTo>
                  <a:pt x="1917636" y="301066"/>
                </a:lnTo>
                <a:lnTo>
                  <a:pt x="1917636" y="253784"/>
                </a:lnTo>
                <a:lnTo>
                  <a:pt x="1844992" y="253784"/>
                </a:lnTo>
                <a:lnTo>
                  <a:pt x="1839404" y="252260"/>
                </a:lnTo>
                <a:lnTo>
                  <a:pt x="1832546" y="246176"/>
                </a:lnTo>
                <a:lnTo>
                  <a:pt x="1830895" y="241719"/>
                </a:lnTo>
                <a:lnTo>
                  <a:pt x="1830895" y="140538"/>
                </a:lnTo>
                <a:lnTo>
                  <a:pt x="1832546" y="136080"/>
                </a:lnTo>
                <a:lnTo>
                  <a:pt x="1839404" y="129997"/>
                </a:lnTo>
                <a:lnTo>
                  <a:pt x="1844992" y="128473"/>
                </a:lnTo>
                <a:lnTo>
                  <a:pt x="1917636" y="128473"/>
                </a:lnTo>
                <a:lnTo>
                  <a:pt x="1917636" y="81191"/>
                </a:lnTo>
                <a:close/>
              </a:path>
              <a:path w="3685540" h="370205">
                <a:moveTo>
                  <a:pt x="2074481" y="81191"/>
                </a:moveTo>
                <a:lnTo>
                  <a:pt x="2061146" y="81191"/>
                </a:lnTo>
                <a:lnTo>
                  <a:pt x="2043023" y="82305"/>
                </a:lnTo>
                <a:lnTo>
                  <a:pt x="2003107" y="99034"/>
                </a:lnTo>
                <a:lnTo>
                  <a:pt x="1984890" y="136923"/>
                </a:lnTo>
                <a:lnTo>
                  <a:pt x="1983676" y="154559"/>
                </a:lnTo>
                <a:lnTo>
                  <a:pt x="1983676" y="227711"/>
                </a:lnTo>
                <a:lnTo>
                  <a:pt x="1994606" y="273155"/>
                </a:lnTo>
                <a:lnTo>
                  <a:pt x="2027316" y="296633"/>
                </a:lnTo>
                <a:lnTo>
                  <a:pt x="2061146" y="301066"/>
                </a:lnTo>
                <a:lnTo>
                  <a:pt x="2074481" y="301066"/>
                </a:lnTo>
                <a:lnTo>
                  <a:pt x="2121612" y="291089"/>
                </a:lnTo>
                <a:lnTo>
                  <a:pt x="2147093" y="260499"/>
                </a:lnTo>
                <a:lnTo>
                  <a:pt x="2148708" y="253784"/>
                </a:lnTo>
                <a:lnTo>
                  <a:pt x="2049208" y="253784"/>
                </a:lnTo>
                <a:lnTo>
                  <a:pt x="2043493" y="252260"/>
                </a:lnTo>
                <a:lnTo>
                  <a:pt x="2040064" y="249224"/>
                </a:lnTo>
                <a:lnTo>
                  <a:pt x="2036762" y="246176"/>
                </a:lnTo>
                <a:lnTo>
                  <a:pt x="2034984" y="241719"/>
                </a:lnTo>
                <a:lnTo>
                  <a:pt x="2034984" y="140538"/>
                </a:lnTo>
                <a:lnTo>
                  <a:pt x="2036762" y="136080"/>
                </a:lnTo>
                <a:lnTo>
                  <a:pt x="2040064" y="133032"/>
                </a:lnTo>
                <a:lnTo>
                  <a:pt x="2043493" y="129997"/>
                </a:lnTo>
                <a:lnTo>
                  <a:pt x="2049208" y="128473"/>
                </a:lnTo>
                <a:lnTo>
                  <a:pt x="2148702" y="128473"/>
                </a:lnTo>
                <a:lnTo>
                  <a:pt x="2147093" y="121791"/>
                </a:lnTo>
                <a:lnTo>
                  <a:pt x="2121612" y="91226"/>
                </a:lnTo>
                <a:lnTo>
                  <a:pt x="2092604" y="82305"/>
                </a:lnTo>
                <a:lnTo>
                  <a:pt x="2074481" y="81191"/>
                </a:lnTo>
                <a:close/>
              </a:path>
              <a:path w="3685540" h="370205">
                <a:moveTo>
                  <a:pt x="2148702" y="128473"/>
                </a:moveTo>
                <a:lnTo>
                  <a:pt x="2086546" y="128473"/>
                </a:lnTo>
                <a:lnTo>
                  <a:pt x="2092134" y="129997"/>
                </a:lnTo>
                <a:lnTo>
                  <a:pt x="2098992" y="136080"/>
                </a:lnTo>
                <a:lnTo>
                  <a:pt x="2100643" y="140538"/>
                </a:lnTo>
                <a:lnTo>
                  <a:pt x="2100643" y="241719"/>
                </a:lnTo>
                <a:lnTo>
                  <a:pt x="2098992" y="246176"/>
                </a:lnTo>
                <a:lnTo>
                  <a:pt x="2092134" y="252260"/>
                </a:lnTo>
                <a:lnTo>
                  <a:pt x="2086546" y="253784"/>
                </a:lnTo>
                <a:lnTo>
                  <a:pt x="2148708" y="253784"/>
                </a:lnTo>
                <a:lnTo>
                  <a:pt x="2150737" y="245351"/>
                </a:lnTo>
                <a:lnTo>
                  <a:pt x="2151951" y="227711"/>
                </a:lnTo>
                <a:lnTo>
                  <a:pt x="2151951" y="154559"/>
                </a:lnTo>
                <a:lnTo>
                  <a:pt x="2150737" y="136923"/>
                </a:lnTo>
                <a:lnTo>
                  <a:pt x="2148702" y="128473"/>
                </a:lnTo>
                <a:close/>
              </a:path>
              <a:path w="3685540" h="370205">
                <a:moveTo>
                  <a:pt x="2369502" y="81191"/>
                </a:moveTo>
                <a:lnTo>
                  <a:pt x="2275903" y="81191"/>
                </a:lnTo>
                <a:lnTo>
                  <a:pt x="2257780" y="82305"/>
                </a:lnTo>
                <a:lnTo>
                  <a:pt x="2217864" y="99034"/>
                </a:lnTo>
                <a:lnTo>
                  <a:pt x="2199648" y="136923"/>
                </a:lnTo>
                <a:lnTo>
                  <a:pt x="2198433" y="154559"/>
                </a:lnTo>
                <a:lnTo>
                  <a:pt x="2198433" y="164757"/>
                </a:lnTo>
                <a:lnTo>
                  <a:pt x="2205926" y="204419"/>
                </a:lnTo>
                <a:lnTo>
                  <a:pt x="2224849" y="226517"/>
                </a:lnTo>
                <a:lnTo>
                  <a:pt x="2224849" y="286004"/>
                </a:lnTo>
                <a:lnTo>
                  <a:pt x="2311463" y="286004"/>
                </a:lnTo>
                <a:lnTo>
                  <a:pt x="2316797" y="287159"/>
                </a:lnTo>
                <a:lnTo>
                  <a:pt x="2319845" y="289471"/>
                </a:lnTo>
                <a:lnTo>
                  <a:pt x="2322893" y="291719"/>
                </a:lnTo>
                <a:lnTo>
                  <a:pt x="2324417" y="294525"/>
                </a:lnTo>
                <a:lnTo>
                  <a:pt x="2324417" y="314058"/>
                </a:lnTo>
                <a:lnTo>
                  <a:pt x="2322893" y="316826"/>
                </a:lnTo>
                <a:lnTo>
                  <a:pt x="2316797" y="321589"/>
                </a:lnTo>
                <a:lnTo>
                  <a:pt x="2311336" y="322783"/>
                </a:lnTo>
                <a:lnTo>
                  <a:pt x="2206561" y="322783"/>
                </a:lnTo>
                <a:lnTo>
                  <a:pt x="2206561" y="370065"/>
                </a:lnTo>
                <a:lnTo>
                  <a:pt x="2299525" y="370065"/>
                </a:lnTo>
                <a:lnTo>
                  <a:pt x="2317311" y="369074"/>
                </a:lnTo>
                <a:lnTo>
                  <a:pt x="2356548" y="354203"/>
                </a:lnTo>
                <a:lnTo>
                  <a:pt x="2375725" y="306819"/>
                </a:lnTo>
                <a:lnTo>
                  <a:pt x="2375725" y="301967"/>
                </a:lnTo>
                <a:lnTo>
                  <a:pt x="2364956" y="263484"/>
                </a:lnTo>
                <a:lnTo>
                  <a:pt x="2332751" y="242677"/>
                </a:lnTo>
                <a:lnTo>
                  <a:pt x="2299525" y="238709"/>
                </a:lnTo>
                <a:lnTo>
                  <a:pt x="2276157" y="238709"/>
                </a:lnTo>
                <a:lnTo>
                  <a:pt x="2276157" y="238125"/>
                </a:lnTo>
                <a:lnTo>
                  <a:pt x="2300287" y="238125"/>
                </a:lnTo>
                <a:lnTo>
                  <a:pt x="2315146" y="236891"/>
                </a:lnTo>
                <a:lnTo>
                  <a:pt x="2350579" y="218389"/>
                </a:lnTo>
                <a:lnTo>
                  <a:pt x="2365850" y="190830"/>
                </a:lnTo>
                <a:lnTo>
                  <a:pt x="2263965" y="190830"/>
                </a:lnTo>
                <a:lnTo>
                  <a:pt x="2258250" y="189318"/>
                </a:lnTo>
                <a:lnTo>
                  <a:pt x="2254821" y="186270"/>
                </a:lnTo>
                <a:lnTo>
                  <a:pt x="2251519" y="183235"/>
                </a:lnTo>
                <a:lnTo>
                  <a:pt x="2249868" y="178777"/>
                </a:lnTo>
                <a:lnTo>
                  <a:pt x="2249868" y="140538"/>
                </a:lnTo>
                <a:lnTo>
                  <a:pt x="2251519" y="136080"/>
                </a:lnTo>
                <a:lnTo>
                  <a:pt x="2254821" y="133032"/>
                </a:lnTo>
                <a:lnTo>
                  <a:pt x="2258250" y="129997"/>
                </a:lnTo>
                <a:lnTo>
                  <a:pt x="2263965" y="128473"/>
                </a:lnTo>
                <a:lnTo>
                  <a:pt x="2369502" y="128473"/>
                </a:lnTo>
                <a:lnTo>
                  <a:pt x="2369502" y="81191"/>
                </a:lnTo>
                <a:close/>
              </a:path>
              <a:path w="3685540" h="370205">
                <a:moveTo>
                  <a:pt x="2369502" y="128473"/>
                </a:moveTo>
                <a:lnTo>
                  <a:pt x="2318194" y="128473"/>
                </a:lnTo>
                <a:lnTo>
                  <a:pt x="2318194" y="173685"/>
                </a:lnTo>
                <a:lnTo>
                  <a:pt x="2317940" y="177711"/>
                </a:lnTo>
                <a:lnTo>
                  <a:pt x="2316289" y="181584"/>
                </a:lnTo>
                <a:lnTo>
                  <a:pt x="2313241" y="185280"/>
                </a:lnTo>
                <a:lnTo>
                  <a:pt x="2310320" y="188976"/>
                </a:lnTo>
                <a:lnTo>
                  <a:pt x="2306002" y="190830"/>
                </a:lnTo>
                <a:lnTo>
                  <a:pt x="2365850" y="190830"/>
                </a:lnTo>
                <a:lnTo>
                  <a:pt x="2368331" y="180788"/>
                </a:lnTo>
                <a:lnTo>
                  <a:pt x="2369502" y="164757"/>
                </a:lnTo>
                <a:lnTo>
                  <a:pt x="2369502" y="128473"/>
                </a:lnTo>
                <a:close/>
              </a:path>
              <a:path w="3685540" h="370205">
                <a:moveTo>
                  <a:pt x="2473134" y="81191"/>
                </a:moveTo>
                <a:lnTo>
                  <a:pt x="2423731" y="81191"/>
                </a:lnTo>
                <a:lnTo>
                  <a:pt x="2423731" y="301066"/>
                </a:lnTo>
                <a:lnTo>
                  <a:pt x="2475166" y="301066"/>
                </a:lnTo>
                <a:lnTo>
                  <a:pt x="2475166" y="139179"/>
                </a:lnTo>
                <a:lnTo>
                  <a:pt x="2476563" y="136080"/>
                </a:lnTo>
                <a:lnTo>
                  <a:pt x="2482151" y="129997"/>
                </a:lnTo>
                <a:lnTo>
                  <a:pt x="2486723" y="128473"/>
                </a:lnTo>
                <a:lnTo>
                  <a:pt x="2586090" y="128473"/>
                </a:lnTo>
                <a:lnTo>
                  <a:pt x="2584561" y="121839"/>
                </a:lnTo>
                <a:lnTo>
                  <a:pt x="2578764" y="109197"/>
                </a:lnTo>
                <a:lnTo>
                  <a:pt x="2570670" y="99034"/>
                </a:lnTo>
                <a:lnTo>
                  <a:pt x="2560312" y="91226"/>
                </a:lnTo>
                <a:lnTo>
                  <a:pt x="2556692" y="89623"/>
                </a:lnTo>
                <a:lnTo>
                  <a:pt x="2469451" y="89623"/>
                </a:lnTo>
                <a:lnTo>
                  <a:pt x="2473134" y="81191"/>
                </a:lnTo>
                <a:close/>
              </a:path>
              <a:path w="3685540" h="370205">
                <a:moveTo>
                  <a:pt x="2586090" y="128473"/>
                </a:moveTo>
                <a:lnTo>
                  <a:pt x="2525712" y="128473"/>
                </a:lnTo>
                <a:lnTo>
                  <a:pt x="2530157" y="130035"/>
                </a:lnTo>
                <a:lnTo>
                  <a:pt x="2536253" y="136245"/>
                </a:lnTo>
                <a:lnTo>
                  <a:pt x="2537904" y="140677"/>
                </a:lnTo>
                <a:lnTo>
                  <a:pt x="2537904" y="301066"/>
                </a:lnTo>
                <a:lnTo>
                  <a:pt x="2589212" y="301066"/>
                </a:lnTo>
                <a:lnTo>
                  <a:pt x="2589212" y="154559"/>
                </a:lnTo>
                <a:lnTo>
                  <a:pt x="2588047" y="136958"/>
                </a:lnTo>
                <a:lnTo>
                  <a:pt x="2586090" y="128473"/>
                </a:lnTo>
                <a:close/>
              </a:path>
              <a:path w="3685540" h="370205">
                <a:moveTo>
                  <a:pt x="2515806" y="81191"/>
                </a:moveTo>
                <a:lnTo>
                  <a:pt x="2497264" y="81191"/>
                </a:lnTo>
                <a:lnTo>
                  <a:pt x="2486953" y="81717"/>
                </a:lnTo>
                <a:lnTo>
                  <a:pt x="2478881" y="83297"/>
                </a:lnTo>
                <a:lnTo>
                  <a:pt x="2473047" y="85932"/>
                </a:lnTo>
                <a:lnTo>
                  <a:pt x="2469451" y="89623"/>
                </a:lnTo>
                <a:lnTo>
                  <a:pt x="2556692" y="89623"/>
                </a:lnTo>
                <a:lnTo>
                  <a:pt x="2547715" y="85650"/>
                </a:lnTo>
                <a:lnTo>
                  <a:pt x="2532880" y="82305"/>
                </a:lnTo>
                <a:lnTo>
                  <a:pt x="2515806" y="81191"/>
                </a:lnTo>
                <a:close/>
              </a:path>
              <a:path w="3685540" h="370205">
                <a:moveTo>
                  <a:pt x="2753169" y="0"/>
                </a:moveTo>
                <a:lnTo>
                  <a:pt x="2697797" y="0"/>
                </a:lnTo>
                <a:lnTo>
                  <a:pt x="2697797" y="53340"/>
                </a:lnTo>
                <a:lnTo>
                  <a:pt x="2753169" y="53340"/>
                </a:lnTo>
                <a:lnTo>
                  <a:pt x="2753169" y="0"/>
                </a:lnTo>
                <a:close/>
              </a:path>
              <a:path w="3685540" h="370205">
                <a:moveTo>
                  <a:pt x="2751264" y="81191"/>
                </a:moveTo>
                <a:lnTo>
                  <a:pt x="2640266" y="81191"/>
                </a:lnTo>
                <a:lnTo>
                  <a:pt x="2640266" y="128473"/>
                </a:lnTo>
                <a:lnTo>
                  <a:pt x="2699956" y="128473"/>
                </a:lnTo>
                <a:lnTo>
                  <a:pt x="2699956" y="301066"/>
                </a:lnTo>
                <a:lnTo>
                  <a:pt x="2811335" y="301066"/>
                </a:lnTo>
                <a:lnTo>
                  <a:pt x="2811335" y="253784"/>
                </a:lnTo>
                <a:lnTo>
                  <a:pt x="2751264" y="253784"/>
                </a:lnTo>
                <a:lnTo>
                  <a:pt x="2751264" y="81191"/>
                </a:lnTo>
                <a:close/>
              </a:path>
              <a:path w="3685540" h="370205">
                <a:moveTo>
                  <a:pt x="2960433" y="128473"/>
                </a:moveTo>
                <a:lnTo>
                  <a:pt x="2908871" y="128473"/>
                </a:lnTo>
                <a:lnTo>
                  <a:pt x="2908871" y="243865"/>
                </a:lnTo>
                <a:lnTo>
                  <a:pt x="2922079" y="285013"/>
                </a:lnTo>
                <a:lnTo>
                  <a:pt x="2959925" y="301066"/>
                </a:lnTo>
                <a:lnTo>
                  <a:pt x="3019615" y="301066"/>
                </a:lnTo>
                <a:lnTo>
                  <a:pt x="3019615" y="253784"/>
                </a:lnTo>
                <a:lnTo>
                  <a:pt x="2966021" y="253784"/>
                </a:lnTo>
                <a:lnTo>
                  <a:pt x="2963227" y="253314"/>
                </a:lnTo>
                <a:lnTo>
                  <a:pt x="2962084" y="252399"/>
                </a:lnTo>
                <a:lnTo>
                  <a:pt x="2960941" y="251409"/>
                </a:lnTo>
                <a:lnTo>
                  <a:pt x="2960433" y="249262"/>
                </a:lnTo>
                <a:lnTo>
                  <a:pt x="2960433" y="128473"/>
                </a:lnTo>
                <a:close/>
              </a:path>
              <a:path w="3685540" h="370205">
                <a:moveTo>
                  <a:pt x="3019615" y="81191"/>
                </a:moveTo>
                <a:lnTo>
                  <a:pt x="2870390" y="81191"/>
                </a:lnTo>
                <a:lnTo>
                  <a:pt x="2870390" y="128473"/>
                </a:lnTo>
                <a:lnTo>
                  <a:pt x="3019615" y="128473"/>
                </a:lnTo>
                <a:lnTo>
                  <a:pt x="3019615" y="81191"/>
                </a:lnTo>
                <a:close/>
              </a:path>
              <a:path w="3685540" h="370205">
                <a:moveTo>
                  <a:pt x="2960433" y="32423"/>
                </a:moveTo>
                <a:lnTo>
                  <a:pt x="2908871" y="32423"/>
                </a:lnTo>
                <a:lnTo>
                  <a:pt x="2908871" y="81191"/>
                </a:lnTo>
                <a:lnTo>
                  <a:pt x="2960433" y="81191"/>
                </a:lnTo>
                <a:lnTo>
                  <a:pt x="2960433" y="32423"/>
                </a:lnTo>
                <a:close/>
              </a:path>
              <a:path w="3685540" h="370205">
                <a:moveTo>
                  <a:pt x="3191700" y="0"/>
                </a:moveTo>
                <a:lnTo>
                  <a:pt x="3136328" y="0"/>
                </a:lnTo>
                <a:lnTo>
                  <a:pt x="3136328" y="53340"/>
                </a:lnTo>
                <a:lnTo>
                  <a:pt x="3191700" y="53340"/>
                </a:lnTo>
                <a:lnTo>
                  <a:pt x="3191700" y="0"/>
                </a:lnTo>
                <a:close/>
              </a:path>
              <a:path w="3685540" h="370205">
                <a:moveTo>
                  <a:pt x="3189668" y="81191"/>
                </a:moveTo>
                <a:lnTo>
                  <a:pt x="3078670" y="81191"/>
                </a:lnTo>
                <a:lnTo>
                  <a:pt x="3078670" y="128473"/>
                </a:lnTo>
                <a:lnTo>
                  <a:pt x="3138360" y="128473"/>
                </a:lnTo>
                <a:lnTo>
                  <a:pt x="3138360" y="301066"/>
                </a:lnTo>
                <a:lnTo>
                  <a:pt x="3249866" y="301066"/>
                </a:lnTo>
                <a:lnTo>
                  <a:pt x="3249866" y="253784"/>
                </a:lnTo>
                <a:lnTo>
                  <a:pt x="3189668" y="253784"/>
                </a:lnTo>
                <a:lnTo>
                  <a:pt x="3189668" y="81191"/>
                </a:lnTo>
                <a:close/>
              </a:path>
              <a:path w="3685540" h="370205">
                <a:moveTo>
                  <a:pt x="3389947" y="81191"/>
                </a:moveTo>
                <a:lnTo>
                  <a:pt x="3376612" y="81191"/>
                </a:lnTo>
                <a:lnTo>
                  <a:pt x="3358489" y="82305"/>
                </a:lnTo>
                <a:lnTo>
                  <a:pt x="3318573" y="99034"/>
                </a:lnTo>
                <a:lnTo>
                  <a:pt x="3300357" y="136923"/>
                </a:lnTo>
                <a:lnTo>
                  <a:pt x="3299142" y="154559"/>
                </a:lnTo>
                <a:lnTo>
                  <a:pt x="3299142" y="227711"/>
                </a:lnTo>
                <a:lnTo>
                  <a:pt x="3310072" y="273155"/>
                </a:lnTo>
                <a:lnTo>
                  <a:pt x="3342782" y="296633"/>
                </a:lnTo>
                <a:lnTo>
                  <a:pt x="3376612" y="301066"/>
                </a:lnTo>
                <a:lnTo>
                  <a:pt x="3389947" y="301066"/>
                </a:lnTo>
                <a:lnTo>
                  <a:pt x="3437078" y="291089"/>
                </a:lnTo>
                <a:lnTo>
                  <a:pt x="3462559" y="260499"/>
                </a:lnTo>
                <a:lnTo>
                  <a:pt x="3464174" y="253784"/>
                </a:lnTo>
                <a:lnTo>
                  <a:pt x="3364674" y="253784"/>
                </a:lnTo>
                <a:lnTo>
                  <a:pt x="3358959" y="252260"/>
                </a:lnTo>
                <a:lnTo>
                  <a:pt x="3355530" y="249224"/>
                </a:lnTo>
                <a:lnTo>
                  <a:pt x="3352228" y="246176"/>
                </a:lnTo>
                <a:lnTo>
                  <a:pt x="3350450" y="241719"/>
                </a:lnTo>
                <a:lnTo>
                  <a:pt x="3350450" y="140538"/>
                </a:lnTo>
                <a:lnTo>
                  <a:pt x="3352228" y="136080"/>
                </a:lnTo>
                <a:lnTo>
                  <a:pt x="3355530" y="133032"/>
                </a:lnTo>
                <a:lnTo>
                  <a:pt x="3358959" y="129997"/>
                </a:lnTo>
                <a:lnTo>
                  <a:pt x="3364674" y="128473"/>
                </a:lnTo>
                <a:lnTo>
                  <a:pt x="3464168" y="128473"/>
                </a:lnTo>
                <a:lnTo>
                  <a:pt x="3462559" y="121791"/>
                </a:lnTo>
                <a:lnTo>
                  <a:pt x="3437078" y="91226"/>
                </a:lnTo>
                <a:lnTo>
                  <a:pt x="3408070" y="82305"/>
                </a:lnTo>
                <a:lnTo>
                  <a:pt x="3389947" y="81191"/>
                </a:lnTo>
                <a:close/>
              </a:path>
              <a:path w="3685540" h="370205">
                <a:moveTo>
                  <a:pt x="3464168" y="128473"/>
                </a:moveTo>
                <a:lnTo>
                  <a:pt x="3401885" y="128473"/>
                </a:lnTo>
                <a:lnTo>
                  <a:pt x="3407600" y="129997"/>
                </a:lnTo>
                <a:lnTo>
                  <a:pt x="3410902" y="133032"/>
                </a:lnTo>
                <a:lnTo>
                  <a:pt x="3414331" y="136080"/>
                </a:lnTo>
                <a:lnTo>
                  <a:pt x="3416109" y="140538"/>
                </a:lnTo>
                <a:lnTo>
                  <a:pt x="3416109" y="241719"/>
                </a:lnTo>
                <a:lnTo>
                  <a:pt x="3414331" y="246176"/>
                </a:lnTo>
                <a:lnTo>
                  <a:pt x="3410902" y="249224"/>
                </a:lnTo>
                <a:lnTo>
                  <a:pt x="3407600" y="252260"/>
                </a:lnTo>
                <a:lnTo>
                  <a:pt x="3401885" y="253784"/>
                </a:lnTo>
                <a:lnTo>
                  <a:pt x="3464174" y="253784"/>
                </a:lnTo>
                <a:lnTo>
                  <a:pt x="3466203" y="245351"/>
                </a:lnTo>
                <a:lnTo>
                  <a:pt x="3467417" y="227711"/>
                </a:lnTo>
                <a:lnTo>
                  <a:pt x="3467417" y="154559"/>
                </a:lnTo>
                <a:lnTo>
                  <a:pt x="3466203" y="136923"/>
                </a:lnTo>
                <a:lnTo>
                  <a:pt x="3464168" y="128473"/>
                </a:lnTo>
                <a:close/>
              </a:path>
              <a:path w="3685540" h="370205">
                <a:moveTo>
                  <a:pt x="3569271" y="81191"/>
                </a:moveTo>
                <a:lnTo>
                  <a:pt x="3519995" y="81191"/>
                </a:lnTo>
                <a:lnTo>
                  <a:pt x="3519995" y="301066"/>
                </a:lnTo>
                <a:lnTo>
                  <a:pt x="3571430" y="301066"/>
                </a:lnTo>
                <a:lnTo>
                  <a:pt x="3571430" y="139179"/>
                </a:lnTo>
                <a:lnTo>
                  <a:pt x="3572827" y="136080"/>
                </a:lnTo>
                <a:lnTo>
                  <a:pt x="3575621" y="133032"/>
                </a:lnTo>
                <a:lnTo>
                  <a:pt x="3578288" y="129997"/>
                </a:lnTo>
                <a:lnTo>
                  <a:pt x="3582987" y="128473"/>
                </a:lnTo>
                <a:lnTo>
                  <a:pt x="3682272" y="128473"/>
                </a:lnTo>
                <a:lnTo>
                  <a:pt x="3680761" y="121839"/>
                </a:lnTo>
                <a:lnTo>
                  <a:pt x="3675009" y="109197"/>
                </a:lnTo>
                <a:lnTo>
                  <a:pt x="3666934" y="99034"/>
                </a:lnTo>
                <a:lnTo>
                  <a:pt x="3656504" y="91226"/>
                </a:lnTo>
                <a:lnTo>
                  <a:pt x="3652877" y="89623"/>
                </a:lnTo>
                <a:lnTo>
                  <a:pt x="3565715" y="89623"/>
                </a:lnTo>
                <a:lnTo>
                  <a:pt x="3569271" y="81191"/>
                </a:lnTo>
                <a:close/>
              </a:path>
              <a:path w="3685540" h="370205">
                <a:moveTo>
                  <a:pt x="3682272" y="128473"/>
                </a:moveTo>
                <a:lnTo>
                  <a:pt x="3621976" y="128473"/>
                </a:lnTo>
                <a:lnTo>
                  <a:pt x="3626421" y="130035"/>
                </a:lnTo>
                <a:lnTo>
                  <a:pt x="3629342" y="133134"/>
                </a:lnTo>
                <a:lnTo>
                  <a:pt x="3632517" y="136245"/>
                </a:lnTo>
                <a:lnTo>
                  <a:pt x="3634041" y="140677"/>
                </a:lnTo>
                <a:lnTo>
                  <a:pt x="3634041" y="301066"/>
                </a:lnTo>
                <a:lnTo>
                  <a:pt x="3685349" y="301066"/>
                </a:lnTo>
                <a:lnTo>
                  <a:pt x="3685349" y="154559"/>
                </a:lnTo>
                <a:lnTo>
                  <a:pt x="3684204" y="136958"/>
                </a:lnTo>
                <a:lnTo>
                  <a:pt x="3682272" y="128473"/>
                </a:lnTo>
                <a:close/>
              </a:path>
              <a:path w="3685540" h="370205">
                <a:moveTo>
                  <a:pt x="3612070" y="81191"/>
                </a:moveTo>
                <a:lnTo>
                  <a:pt x="3593401" y="81191"/>
                </a:lnTo>
                <a:lnTo>
                  <a:pt x="3583110" y="81717"/>
                </a:lnTo>
                <a:lnTo>
                  <a:pt x="3575081" y="83297"/>
                </a:lnTo>
                <a:lnTo>
                  <a:pt x="3569291" y="85932"/>
                </a:lnTo>
                <a:lnTo>
                  <a:pt x="3565715" y="89623"/>
                </a:lnTo>
                <a:lnTo>
                  <a:pt x="3652877" y="89623"/>
                </a:lnTo>
                <a:lnTo>
                  <a:pt x="3643884" y="85650"/>
                </a:lnTo>
                <a:lnTo>
                  <a:pt x="3629072" y="82305"/>
                </a:lnTo>
                <a:lnTo>
                  <a:pt x="3612070" y="811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864628" y="2647232"/>
            <a:ext cx="46418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29472" y="2647232"/>
            <a:ext cx="7260590" cy="1484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835"/>
              </a:lnSpc>
              <a:spcBef>
                <a:spcPts val="95"/>
              </a:spcBef>
              <a:tabLst>
                <a:tab pos="2643505" algn="l"/>
              </a:tabLst>
            </a:pPr>
            <a:r>
              <a:rPr sz="3200" spc="33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Integration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endParaRPr sz="3200">
              <a:latin typeface="Microsoft Sans Serif"/>
              <a:cs typeface="Microsoft Sans Serif"/>
            </a:endParaRPr>
          </a:p>
          <a:p>
            <a:pPr marL="12700" marR="5080">
              <a:lnSpc>
                <a:spcPts val="3829"/>
              </a:lnSpc>
              <a:spcBef>
                <a:spcPts val="100"/>
              </a:spcBef>
              <a:tabLst>
                <a:tab pos="889000" algn="l"/>
                <a:tab pos="1985645" algn="l"/>
                <a:tab pos="2862580" algn="l"/>
                <a:tab pos="5274310" algn="l"/>
                <a:tab pos="5712460" algn="l"/>
              </a:tabLst>
            </a:pPr>
            <a:r>
              <a:rPr sz="3200" spc="254" dirty="0">
                <a:solidFill>
                  <a:srgbClr val="FFFFFF"/>
                </a:solidFill>
                <a:latin typeface="Microsoft Sans Serif"/>
                <a:cs typeface="Microsoft Sans Serif"/>
              </a:rPr>
              <a:t>vehicles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hands-</a:t>
            </a:r>
            <a:r>
              <a:rPr sz="320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free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operation </a:t>
            </a:r>
            <a:r>
              <a:rPr sz="3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seamless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310" dirty="0">
                <a:solidFill>
                  <a:srgbClr val="FFFFFF"/>
                </a:solidFill>
                <a:latin typeface="Microsoft Sans Serif"/>
                <a:cs typeface="Microsoft Sans Serif"/>
              </a:rPr>
              <a:t>connectivity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52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29472" y="4104557"/>
            <a:ext cx="7918450" cy="99885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00"/>
              </a:spcBef>
              <a:tabLst>
                <a:tab pos="2204720" algn="l"/>
                <a:tab pos="3081655" algn="l"/>
                <a:tab pos="4835525" algn="l"/>
                <a:tab pos="7247255" algn="l"/>
              </a:tabLst>
            </a:pPr>
            <a:r>
              <a:rPr sz="3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enhancing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355" dirty="0">
                <a:solidFill>
                  <a:srgbClr val="FFFFFF"/>
                </a:solidFill>
                <a:latin typeface="Microsoft Sans Serif"/>
                <a:cs typeface="Microsoft Sans Serif"/>
              </a:rPr>
              <a:t>driving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experience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20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safety.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5235" y="2694496"/>
            <a:ext cx="7623175" cy="6857365"/>
            <a:chOff x="495235" y="2694496"/>
            <a:chExt cx="7623175" cy="685736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5" y="2694496"/>
              <a:ext cx="6496049" cy="64103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298</Words>
  <Application>Microsoft Office PowerPoint</Application>
  <PresentationFormat>Custom</PresentationFormat>
  <Paragraphs>54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Cambria</vt:lpstr>
      <vt:lpstr>Consolas</vt:lpstr>
      <vt:lpstr>Microsoft Sans Serif</vt:lpstr>
      <vt:lpstr>Times New Roman</vt:lpstr>
      <vt:lpstr>Office Theme</vt:lpstr>
      <vt:lpstr>⥫</vt:lpstr>
      <vt:lpstr>⥫</vt:lpstr>
      <vt:lpstr>Introduction</vt:lpstr>
      <vt:lpstr>Evolution of Voice Recognition</vt:lpstr>
      <vt:lpstr>Applications in Healthcare</vt:lpstr>
      <vt:lpstr>Voice-Activated Assistants</vt:lpstr>
      <vt:lpstr>Challenges and Limitations</vt:lpstr>
      <vt:lpstr>Voice Biometrics</vt:lpstr>
      <vt:lpstr>Voice Recognition in Automotive</vt:lpstr>
      <vt:lpstr>Future Trends</vt:lpstr>
      <vt:lpstr>Ethical Implications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⥫</dc:title>
  <cp:lastModifiedBy>chaitanya batlanki</cp:lastModifiedBy>
  <cp:revision>3</cp:revision>
  <dcterms:created xsi:type="dcterms:W3CDTF">2024-04-25T03:20:24Z</dcterms:created>
  <dcterms:modified xsi:type="dcterms:W3CDTF">2025-05-10T10:58:14Z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2024-04-25T00:00:00Z</vt:filetime>
  </property>
  <property fmtid="{D5CDD505-2E9C-101B-9397-08002B2CF9AE}" pid="3" name="Producer">
    <vt:lpwstr>iLovePDF</vt:lpwstr>
  </property>
</Properties>
</file>